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62" r:id="rId3"/>
    <p:sldMasterId id="2147483664" r:id="rId4"/>
    <p:sldMasterId id="2147483666" r:id="rId5"/>
    <p:sldMasterId id="2147483668" r:id="rId6"/>
  </p:sldMasterIdLst>
  <p:notesMasterIdLst>
    <p:notesMasterId r:id="rId83"/>
  </p:notesMasterIdLst>
  <p:sldIdLst>
    <p:sldId id="256" r:id="rId7"/>
    <p:sldId id="399" r:id="rId8"/>
    <p:sldId id="258" r:id="rId9"/>
    <p:sldId id="285" r:id="rId10"/>
    <p:sldId id="286" r:id="rId11"/>
    <p:sldId id="378" r:id="rId12"/>
    <p:sldId id="379" r:id="rId13"/>
    <p:sldId id="380" r:id="rId14"/>
    <p:sldId id="383" r:id="rId15"/>
    <p:sldId id="384" r:id="rId16"/>
    <p:sldId id="385" r:id="rId17"/>
    <p:sldId id="386" r:id="rId18"/>
    <p:sldId id="288" r:id="rId19"/>
    <p:sldId id="294" r:id="rId20"/>
    <p:sldId id="387" r:id="rId21"/>
    <p:sldId id="388" r:id="rId22"/>
    <p:sldId id="389" r:id="rId23"/>
    <p:sldId id="263" r:id="rId24"/>
    <p:sldId id="390" r:id="rId25"/>
    <p:sldId id="391" r:id="rId26"/>
    <p:sldId id="392" r:id="rId27"/>
    <p:sldId id="346" r:id="rId28"/>
    <p:sldId id="393" r:id="rId29"/>
    <p:sldId id="394" r:id="rId30"/>
    <p:sldId id="395" r:id="rId31"/>
    <p:sldId id="267" r:id="rId32"/>
    <p:sldId id="396" r:id="rId33"/>
    <p:sldId id="348" r:id="rId34"/>
    <p:sldId id="270" r:id="rId35"/>
    <p:sldId id="306" r:id="rId36"/>
    <p:sldId id="329" r:id="rId37"/>
    <p:sldId id="307" r:id="rId38"/>
    <p:sldId id="273" r:id="rId39"/>
    <p:sldId id="376" r:id="rId40"/>
    <p:sldId id="308" r:id="rId41"/>
    <p:sldId id="349" r:id="rId42"/>
    <p:sldId id="310" r:id="rId43"/>
    <p:sldId id="350" r:id="rId44"/>
    <p:sldId id="398" r:id="rId45"/>
    <p:sldId id="367" r:id="rId46"/>
    <p:sldId id="311" r:id="rId47"/>
    <p:sldId id="368" r:id="rId48"/>
    <p:sldId id="400" r:id="rId49"/>
    <p:sldId id="330" r:id="rId50"/>
    <p:sldId id="275" r:id="rId51"/>
    <p:sldId id="313" r:id="rId52"/>
    <p:sldId id="314" r:id="rId53"/>
    <p:sldId id="361" r:id="rId54"/>
    <p:sldId id="370" r:id="rId55"/>
    <p:sldId id="369" r:id="rId56"/>
    <p:sldId id="356" r:id="rId57"/>
    <p:sldId id="341" r:id="rId58"/>
    <p:sldId id="343" r:id="rId59"/>
    <p:sldId id="371" r:id="rId60"/>
    <p:sldId id="276" r:id="rId61"/>
    <p:sldId id="372" r:id="rId62"/>
    <p:sldId id="373" r:id="rId63"/>
    <p:sldId id="365" r:id="rId64"/>
    <p:sldId id="377" r:id="rId65"/>
    <p:sldId id="366" r:id="rId66"/>
    <p:sldId id="277" r:id="rId67"/>
    <p:sldId id="364" r:id="rId68"/>
    <p:sldId id="362" r:id="rId69"/>
    <p:sldId id="321" r:id="rId70"/>
    <p:sldId id="318" r:id="rId71"/>
    <p:sldId id="319" r:id="rId72"/>
    <p:sldId id="322" r:id="rId73"/>
    <p:sldId id="323" r:id="rId74"/>
    <p:sldId id="324" r:id="rId75"/>
    <p:sldId id="342" r:id="rId76"/>
    <p:sldId id="278" r:id="rId77"/>
    <p:sldId id="332" r:id="rId78"/>
    <p:sldId id="334" r:id="rId79"/>
    <p:sldId id="326" r:id="rId80"/>
    <p:sldId id="327" r:id="rId81"/>
    <p:sldId id="360" r:id="rId8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 Ashley" initials="WA" lastIdx="1" clrIdx="0">
    <p:extLst>
      <p:ext uri="{19B8F6BF-5375-455C-9EA6-DF929625EA0E}">
        <p15:presenceInfo xmlns:p15="http://schemas.microsoft.com/office/powerpoint/2012/main" userId="Will Ashl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CC228C-C196-4A7F-A7D8-83CF351D1FB0}" v="242" dt="2021-03-17T02:39:43.6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5"/>
    <p:restoredTop sz="81636" autoAdjust="0"/>
  </p:normalViewPr>
  <p:slideViewPr>
    <p:cSldViewPr snapToGrid="0">
      <p:cViewPr varScale="1">
        <p:scale>
          <a:sx n="90" d="100"/>
          <a:sy n="90" d="100"/>
        </p:scale>
        <p:origin x="260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356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84" Type="http://schemas.openxmlformats.org/officeDocument/2006/relationships/commentAuthors" Target="commentAuthors.xml"/><Relationship Id="rId89" Type="http://schemas.microsoft.com/office/2016/11/relationships/changesInfo" Target="changesInfos/changesInfo1.xml"/><Relationship Id="rId16" Type="http://schemas.openxmlformats.org/officeDocument/2006/relationships/slide" Target="slides/slide10.xml"/><Relationship Id="rId11" Type="http://schemas.openxmlformats.org/officeDocument/2006/relationships/slide" Target="slides/slide5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74" Type="http://schemas.openxmlformats.org/officeDocument/2006/relationships/slide" Target="slides/slide68.xml"/><Relationship Id="rId79" Type="http://schemas.openxmlformats.org/officeDocument/2006/relationships/slide" Target="slides/slide73.xml"/><Relationship Id="rId5" Type="http://schemas.openxmlformats.org/officeDocument/2006/relationships/slideMaster" Target="slideMasters/slideMaster5.xml"/><Relationship Id="rId90" Type="http://schemas.microsoft.com/office/2015/10/relationships/revisionInfo" Target="revisionInfo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slide" Target="slides/slide7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80" Type="http://schemas.openxmlformats.org/officeDocument/2006/relationships/slide" Target="slides/slide74.xml"/><Relationship Id="rId85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slide" Target="slides/slide67.xml"/><Relationship Id="rId78" Type="http://schemas.openxmlformats.org/officeDocument/2006/relationships/slide" Target="slides/slide72.xml"/><Relationship Id="rId81" Type="http://schemas.openxmlformats.org/officeDocument/2006/relationships/slide" Target="slides/slide75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6" Type="http://schemas.openxmlformats.org/officeDocument/2006/relationships/slide" Target="slides/slide70.xml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4" Type="http://schemas.openxmlformats.org/officeDocument/2006/relationships/slide" Target="slides/slide18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66" Type="http://schemas.openxmlformats.org/officeDocument/2006/relationships/slide" Target="slides/slide60.xml"/><Relationship Id="rId87" Type="http://schemas.openxmlformats.org/officeDocument/2006/relationships/theme" Target="theme/theme1.xml"/><Relationship Id="rId61" Type="http://schemas.openxmlformats.org/officeDocument/2006/relationships/slide" Target="slides/slide55.xml"/><Relationship Id="rId82" Type="http://schemas.openxmlformats.org/officeDocument/2006/relationships/slide" Target="slides/slide76.xml"/><Relationship Id="rId19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Ashley" userId="5b5081e6-bd0d-4cd6-9fec-f2b62b2d3efe" providerId="ADAL" clId="{8FCC228C-C196-4A7F-A7D8-83CF351D1FB0}"/>
    <pc:docChg chg="undo custSel addSld delSld modSld">
      <pc:chgData name="Will Ashley" userId="5b5081e6-bd0d-4cd6-9fec-f2b62b2d3efe" providerId="ADAL" clId="{8FCC228C-C196-4A7F-A7D8-83CF351D1FB0}" dt="2021-03-16T22:04:47.377" v="2008" actId="313"/>
      <pc:docMkLst>
        <pc:docMk/>
      </pc:docMkLst>
      <pc:sldChg chg="modNotesTx">
        <pc:chgData name="Will Ashley" userId="5b5081e6-bd0d-4cd6-9fec-f2b62b2d3efe" providerId="ADAL" clId="{8FCC228C-C196-4A7F-A7D8-83CF351D1FB0}" dt="2021-03-16T11:32:57.111" v="841" actId="20577"/>
        <pc:sldMkLst>
          <pc:docMk/>
          <pc:sldMk cId="2871637291" sldId="258"/>
        </pc:sldMkLst>
      </pc:sldChg>
      <pc:sldChg chg="modSp mod">
        <pc:chgData name="Will Ashley" userId="5b5081e6-bd0d-4cd6-9fec-f2b62b2d3efe" providerId="ADAL" clId="{8FCC228C-C196-4A7F-A7D8-83CF351D1FB0}" dt="2021-03-16T11:46:16.469" v="897" actId="20577"/>
        <pc:sldMkLst>
          <pc:docMk/>
          <pc:sldMk cId="3417152661" sldId="267"/>
        </pc:sldMkLst>
        <pc:spChg chg="mod">
          <ac:chgData name="Will Ashley" userId="5b5081e6-bd0d-4cd6-9fec-f2b62b2d3efe" providerId="ADAL" clId="{8FCC228C-C196-4A7F-A7D8-83CF351D1FB0}" dt="2021-03-16T11:46:16.469" v="897" actId="20577"/>
          <ac:spMkLst>
            <pc:docMk/>
            <pc:sldMk cId="3417152661" sldId="267"/>
            <ac:spMk id="5" creationId="{F7A37A62-037D-4C20-9AA4-44B4022A019B}"/>
          </ac:spMkLst>
        </pc:spChg>
      </pc:sldChg>
      <pc:sldChg chg="addSp modSp">
        <pc:chgData name="Will Ashley" userId="5b5081e6-bd0d-4cd6-9fec-f2b62b2d3efe" providerId="ADAL" clId="{8FCC228C-C196-4A7F-A7D8-83CF351D1FB0}" dt="2021-03-16T13:10:10.365" v="1681"/>
        <pc:sldMkLst>
          <pc:docMk/>
          <pc:sldMk cId="432776156" sldId="288"/>
        </pc:sldMkLst>
        <pc:spChg chg="add mod">
          <ac:chgData name="Will Ashley" userId="5b5081e6-bd0d-4cd6-9fec-f2b62b2d3efe" providerId="ADAL" clId="{8FCC228C-C196-4A7F-A7D8-83CF351D1FB0}" dt="2021-03-16T13:10:10.365" v="1681"/>
          <ac:spMkLst>
            <pc:docMk/>
            <pc:sldMk cId="432776156" sldId="288"/>
            <ac:spMk id="10" creationId="{58E7DC44-5015-4C4E-83D1-F9D4F2E7C92E}"/>
          </ac:spMkLst>
        </pc:spChg>
      </pc:sldChg>
      <pc:sldChg chg="modSp mod modNotesTx">
        <pc:chgData name="Will Ashley" userId="5b5081e6-bd0d-4cd6-9fec-f2b62b2d3efe" providerId="ADAL" clId="{8FCC228C-C196-4A7F-A7D8-83CF351D1FB0}" dt="2021-03-16T12:20:21.332" v="1239" actId="20577"/>
        <pc:sldMkLst>
          <pc:docMk/>
          <pc:sldMk cId="2473867052" sldId="307"/>
        </pc:sldMkLst>
        <pc:graphicFrameChg chg="modGraphic">
          <ac:chgData name="Will Ashley" userId="5b5081e6-bd0d-4cd6-9fec-f2b62b2d3efe" providerId="ADAL" clId="{8FCC228C-C196-4A7F-A7D8-83CF351D1FB0}" dt="2021-03-16T12:16:37.575" v="1231" actId="20577"/>
          <ac:graphicFrameMkLst>
            <pc:docMk/>
            <pc:sldMk cId="2473867052" sldId="307"/>
            <ac:graphicFrameMk id="2" creationId="{00000000-0000-0000-0000-000000000000}"/>
          </ac:graphicFrameMkLst>
        </pc:graphicFrameChg>
      </pc:sldChg>
      <pc:sldChg chg="modSp mod">
        <pc:chgData name="Will Ashley" userId="5b5081e6-bd0d-4cd6-9fec-f2b62b2d3efe" providerId="ADAL" clId="{8FCC228C-C196-4A7F-A7D8-83CF351D1FB0}" dt="2021-03-16T13:04:55.485" v="1669" actId="20577"/>
        <pc:sldMkLst>
          <pc:docMk/>
          <pc:sldMk cId="1428087584" sldId="313"/>
        </pc:sldMkLst>
        <pc:spChg chg="mod">
          <ac:chgData name="Will Ashley" userId="5b5081e6-bd0d-4cd6-9fec-f2b62b2d3efe" providerId="ADAL" clId="{8FCC228C-C196-4A7F-A7D8-83CF351D1FB0}" dt="2021-03-16T13:04:55.485" v="1669" actId="20577"/>
          <ac:spMkLst>
            <pc:docMk/>
            <pc:sldMk cId="1428087584" sldId="313"/>
            <ac:spMk id="9" creationId="{9104B06A-0B5A-774D-9A68-DAD2769A2F73}"/>
          </ac:spMkLst>
        </pc:spChg>
      </pc:sldChg>
      <pc:sldChg chg="modSp mod">
        <pc:chgData name="Will Ashley" userId="5b5081e6-bd0d-4cd6-9fec-f2b62b2d3efe" providerId="ADAL" clId="{8FCC228C-C196-4A7F-A7D8-83CF351D1FB0}" dt="2021-03-16T13:05:35.270" v="1671"/>
        <pc:sldMkLst>
          <pc:docMk/>
          <pc:sldMk cId="1428087584" sldId="314"/>
        </pc:sldMkLst>
        <pc:spChg chg="mod">
          <ac:chgData name="Will Ashley" userId="5b5081e6-bd0d-4cd6-9fec-f2b62b2d3efe" providerId="ADAL" clId="{8FCC228C-C196-4A7F-A7D8-83CF351D1FB0}" dt="2021-03-16T13:05:35.270" v="1671"/>
          <ac:spMkLst>
            <pc:docMk/>
            <pc:sldMk cId="1428087584" sldId="314"/>
            <ac:spMk id="5" creationId="{5A4922F4-CB51-5B4A-98EF-341A5C6DC3E2}"/>
          </ac:spMkLst>
        </pc:spChg>
      </pc:sldChg>
      <pc:sldChg chg="modSp mod">
        <pc:chgData name="Will Ashley" userId="5b5081e6-bd0d-4cd6-9fec-f2b62b2d3efe" providerId="ADAL" clId="{8FCC228C-C196-4A7F-A7D8-83CF351D1FB0}" dt="2021-03-16T12:15:37.645" v="1221" actId="20577"/>
        <pc:sldMkLst>
          <pc:docMk/>
          <pc:sldMk cId="1666865807" sldId="329"/>
        </pc:sldMkLst>
        <pc:graphicFrameChg chg="modGraphic">
          <ac:chgData name="Will Ashley" userId="5b5081e6-bd0d-4cd6-9fec-f2b62b2d3efe" providerId="ADAL" clId="{8FCC228C-C196-4A7F-A7D8-83CF351D1FB0}" dt="2021-03-16T12:15:22.164" v="1217" actId="20577"/>
          <ac:graphicFrameMkLst>
            <pc:docMk/>
            <pc:sldMk cId="1666865807" sldId="329"/>
            <ac:graphicFrameMk id="2" creationId="{00000000-0000-0000-0000-000000000000}"/>
          </ac:graphicFrameMkLst>
        </pc:graphicFrameChg>
        <pc:graphicFrameChg chg="modGraphic">
          <ac:chgData name="Will Ashley" userId="5b5081e6-bd0d-4cd6-9fec-f2b62b2d3efe" providerId="ADAL" clId="{8FCC228C-C196-4A7F-A7D8-83CF351D1FB0}" dt="2021-03-16T12:15:37.645" v="1221" actId="20577"/>
          <ac:graphicFrameMkLst>
            <pc:docMk/>
            <pc:sldMk cId="1666865807" sldId="329"/>
            <ac:graphicFrameMk id="5" creationId="{00000000-0000-0000-0000-000000000000}"/>
          </ac:graphicFrameMkLst>
        </pc:graphicFrameChg>
      </pc:sldChg>
      <pc:sldChg chg="modSp mod">
        <pc:chgData name="Will Ashley" userId="5b5081e6-bd0d-4cd6-9fec-f2b62b2d3efe" providerId="ADAL" clId="{8FCC228C-C196-4A7F-A7D8-83CF351D1FB0}" dt="2021-03-16T13:17:03.960" v="1694" actId="732"/>
        <pc:sldMkLst>
          <pc:docMk/>
          <pc:sldMk cId="4273133751" sldId="332"/>
        </pc:sldMkLst>
        <pc:picChg chg="mod modCrop">
          <ac:chgData name="Will Ashley" userId="5b5081e6-bd0d-4cd6-9fec-f2b62b2d3efe" providerId="ADAL" clId="{8FCC228C-C196-4A7F-A7D8-83CF351D1FB0}" dt="2021-03-16T13:17:03.960" v="1694" actId="732"/>
          <ac:picMkLst>
            <pc:docMk/>
            <pc:sldMk cId="4273133751" sldId="332"/>
            <ac:picMk id="10242" creationId="{00000000-0000-0000-0000-000000000000}"/>
          </ac:picMkLst>
        </pc:picChg>
      </pc:sldChg>
      <pc:sldChg chg="modSp mod">
        <pc:chgData name="Will Ashley" userId="5b5081e6-bd0d-4cd6-9fec-f2b62b2d3efe" providerId="ADAL" clId="{8FCC228C-C196-4A7F-A7D8-83CF351D1FB0}" dt="2021-03-16T13:17:23.328" v="1697" actId="732"/>
        <pc:sldMkLst>
          <pc:docMk/>
          <pc:sldMk cId="637419692" sldId="334"/>
        </pc:sldMkLst>
        <pc:picChg chg="mod modCrop">
          <ac:chgData name="Will Ashley" userId="5b5081e6-bd0d-4cd6-9fec-f2b62b2d3efe" providerId="ADAL" clId="{8FCC228C-C196-4A7F-A7D8-83CF351D1FB0}" dt="2021-03-16T13:17:23.328" v="1697" actId="732"/>
          <ac:picMkLst>
            <pc:docMk/>
            <pc:sldMk cId="637419692" sldId="334"/>
            <ac:picMk id="10242" creationId="{00000000-0000-0000-0000-000000000000}"/>
          </ac:picMkLst>
        </pc:picChg>
      </pc:sldChg>
      <pc:sldChg chg="modSp mod">
        <pc:chgData name="Will Ashley" userId="5b5081e6-bd0d-4cd6-9fec-f2b62b2d3efe" providerId="ADAL" clId="{8FCC228C-C196-4A7F-A7D8-83CF351D1FB0}" dt="2021-03-16T13:09:04.254" v="1673"/>
        <pc:sldMkLst>
          <pc:docMk/>
          <pc:sldMk cId="2870091643" sldId="341"/>
        </pc:sldMkLst>
        <pc:spChg chg="mod">
          <ac:chgData name="Will Ashley" userId="5b5081e6-bd0d-4cd6-9fec-f2b62b2d3efe" providerId="ADAL" clId="{8FCC228C-C196-4A7F-A7D8-83CF351D1FB0}" dt="2021-03-16T13:09:04.254" v="1673"/>
          <ac:spMkLst>
            <pc:docMk/>
            <pc:sldMk cId="2870091643" sldId="341"/>
            <ac:spMk id="4" creationId="{00000000-0000-0000-0000-000000000000}"/>
          </ac:spMkLst>
        </pc:spChg>
      </pc:sldChg>
      <pc:sldChg chg="addSp delSp modSp mod">
        <pc:chgData name="Will Ashley" userId="5b5081e6-bd0d-4cd6-9fec-f2b62b2d3efe" providerId="ADAL" clId="{8FCC228C-C196-4A7F-A7D8-83CF351D1FB0}" dt="2021-03-16T13:11:03.489" v="1692"/>
        <pc:sldMkLst>
          <pc:docMk/>
          <pc:sldMk cId="399878688" sldId="342"/>
        </pc:sldMkLst>
        <pc:spChg chg="del">
          <ac:chgData name="Will Ashley" userId="5b5081e6-bd0d-4cd6-9fec-f2b62b2d3efe" providerId="ADAL" clId="{8FCC228C-C196-4A7F-A7D8-83CF351D1FB0}" dt="2021-03-16T13:11:03.140" v="1691" actId="478"/>
          <ac:spMkLst>
            <pc:docMk/>
            <pc:sldMk cId="399878688" sldId="342"/>
            <ac:spMk id="4" creationId="{00000000-0000-0000-0000-000000000000}"/>
          </ac:spMkLst>
        </pc:spChg>
        <pc:spChg chg="add mod">
          <ac:chgData name="Will Ashley" userId="5b5081e6-bd0d-4cd6-9fec-f2b62b2d3efe" providerId="ADAL" clId="{8FCC228C-C196-4A7F-A7D8-83CF351D1FB0}" dt="2021-03-16T13:11:03.489" v="1692"/>
          <ac:spMkLst>
            <pc:docMk/>
            <pc:sldMk cId="399878688" sldId="342"/>
            <ac:spMk id="13" creationId="{9FBAE5F1-9077-40BC-8121-15F6B854A982}"/>
          </ac:spMkLst>
        </pc:spChg>
      </pc:sldChg>
      <pc:sldChg chg="modSp mod">
        <pc:chgData name="Will Ashley" userId="5b5081e6-bd0d-4cd6-9fec-f2b62b2d3efe" providerId="ADAL" clId="{8FCC228C-C196-4A7F-A7D8-83CF351D1FB0}" dt="2021-03-16T13:09:00.370" v="1672"/>
        <pc:sldMkLst>
          <pc:docMk/>
          <pc:sldMk cId="716863267" sldId="343"/>
        </pc:sldMkLst>
        <pc:spChg chg="mod">
          <ac:chgData name="Will Ashley" userId="5b5081e6-bd0d-4cd6-9fec-f2b62b2d3efe" providerId="ADAL" clId="{8FCC228C-C196-4A7F-A7D8-83CF351D1FB0}" dt="2021-03-16T13:09:00.370" v="1672"/>
          <ac:spMkLst>
            <pc:docMk/>
            <pc:sldMk cId="716863267" sldId="343"/>
            <ac:spMk id="4" creationId="{00000000-0000-0000-0000-000000000000}"/>
          </ac:spMkLst>
        </pc:spChg>
      </pc:sldChg>
      <pc:sldChg chg="addSp modSp">
        <pc:chgData name="Will Ashley" userId="5b5081e6-bd0d-4cd6-9fec-f2b62b2d3efe" providerId="ADAL" clId="{8FCC228C-C196-4A7F-A7D8-83CF351D1FB0}" dt="2021-03-16T13:10:06.037" v="1680"/>
        <pc:sldMkLst>
          <pc:docMk/>
          <pc:sldMk cId="1739785234" sldId="346"/>
        </pc:sldMkLst>
        <pc:spChg chg="add mod">
          <ac:chgData name="Will Ashley" userId="5b5081e6-bd0d-4cd6-9fec-f2b62b2d3efe" providerId="ADAL" clId="{8FCC228C-C196-4A7F-A7D8-83CF351D1FB0}" dt="2021-03-16T13:10:06.037" v="1680"/>
          <ac:spMkLst>
            <pc:docMk/>
            <pc:sldMk cId="1739785234" sldId="346"/>
            <ac:spMk id="8" creationId="{8F34C671-917D-40A9-9CA2-24615A735233}"/>
          </ac:spMkLst>
        </pc:spChg>
      </pc:sldChg>
      <pc:sldChg chg="addSp modSp mod">
        <pc:chgData name="Will Ashley" userId="5b5081e6-bd0d-4cd6-9fec-f2b62b2d3efe" providerId="ADAL" clId="{8FCC228C-C196-4A7F-A7D8-83CF351D1FB0}" dt="2021-03-16T13:09:58.154" v="1679"/>
        <pc:sldMkLst>
          <pc:docMk/>
          <pc:sldMk cId="1683521112" sldId="348"/>
        </pc:sldMkLst>
        <pc:spChg chg="add mod">
          <ac:chgData name="Will Ashley" userId="5b5081e6-bd0d-4cd6-9fec-f2b62b2d3efe" providerId="ADAL" clId="{8FCC228C-C196-4A7F-A7D8-83CF351D1FB0}" dt="2021-03-16T13:09:58.154" v="1679"/>
          <ac:spMkLst>
            <pc:docMk/>
            <pc:sldMk cId="1683521112" sldId="348"/>
            <ac:spMk id="6" creationId="{31C9F8CC-1209-4B61-A17A-8E1F65798442}"/>
          </ac:spMkLst>
        </pc:spChg>
        <pc:picChg chg="mod">
          <ac:chgData name="Will Ashley" userId="5b5081e6-bd0d-4cd6-9fec-f2b62b2d3efe" providerId="ADAL" clId="{8FCC228C-C196-4A7F-A7D8-83CF351D1FB0}" dt="2021-03-16T13:09:57.657" v="1678" actId="14100"/>
          <ac:picMkLst>
            <pc:docMk/>
            <pc:sldMk cId="1683521112" sldId="348"/>
            <ac:picMk id="5" creationId="{00000000-0000-0000-0000-000000000000}"/>
          </ac:picMkLst>
        </pc:picChg>
      </pc:sldChg>
      <pc:sldChg chg="modSp mod">
        <pc:chgData name="Will Ashley" userId="5b5081e6-bd0d-4cd6-9fec-f2b62b2d3efe" providerId="ADAL" clId="{8FCC228C-C196-4A7F-A7D8-83CF351D1FB0}" dt="2021-03-16T12:29:47.831" v="1248" actId="20577"/>
        <pc:sldMkLst>
          <pc:docMk/>
          <pc:sldMk cId="815716015" sldId="349"/>
        </pc:sldMkLst>
        <pc:spChg chg="mod">
          <ac:chgData name="Will Ashley" userId="5b5081e6-bd0d-4cd6-9fec-f2b62b2d3efe" providerId="ADAL" clId="{8FCC228C-C196-4A7F-A7D8-83CF351D1FB0}" dt="2021-03-16T12:29:47.831" v="1248" actId="20577"/>
          <ac:spMkLst>
            <pc:docMk/>
            <pc:sldMk cId="815716015" sldId="349"/>
            <ac:spMk id="6" creationId="{00000000-0000-0000-0000-000000000000}"/>
          </ac:spMkLst>
        </pc:spChg>
      </pc:sldChg>
      <pc:sldChg chg="addSp modSp">
        <pc:chgData name="Will Ashley" userId="5b5081e6-bd0d-4cd6-9fec-f2b62b2d3efe" providerId="ADAL" clId="{8FCC228C-C196-4A7F-A7D8-83CF351D1FB0}" dt="2021-03-16T13:09:30.957" v="1675"/>
        <pc:sldMkLst>
          <pc:docMk/>
          <pc:sldMk cId="4069063369" sldId="356"/>
        </pc:sldMkLst>
        <pc:spChg chg="add mod">
          <ac:chgData name="Will Ashley" userId="5b5081e6-bd0d-4cd6-9fec-f2b62b2d3efe" providerId="ADAL" clId="{8FCC228C-C196-4A7F-A7D8-83CF351D1FB0}" dt="2021-03-16T13:09:30.957" v="1675"/>
          <ac:spMkLst>
            <pc:docMk/>
            <pc:sldMk cId="4069063369" sldId="356"/>
            <ac:spMk id="6" creationId="{1765DE53-CAC8-437F-BF2D-1A24F3943F03}"/>
          </ac:spMkLst>
        </pc:spChg>
      </pc:sldChg>
      <pc:sldChg chg="addSp modSp">
        <pc:chgData name="Will Ashley" userId="5b5081e6-bd0d-4cd6-9fec-f2b62b2d3efe" providerId="ADAL" clId="{8FCC228C-C196-4A7F-A7D8-83CF351D1FB0}" dt="2021-03-16T13:11:10.571" v="1693"/>
        <pc:sldMkLst>
          <pc:docMk/>
          <pc:sldMk cId="1107271524" sldId="360"/>
        </pc:sldMkLst>
        <pc:spChg chg="add mod">
          <ac:chgData name="Will Ashley" userId="5b5081e6-bd0d-4cd6-9fec-f2b62b2d3efe" providerId="ADAL" clId="{8FCC228C-C196-4A7F-A7D8-83CF351D1FB0}" dt="2021-03-16T13:11:10.571" v="1693"/>
          <ac:spMkLst>
            <pc:docMk/>
            <pc:sldMk cId="1107271524" sldId="360"/>
            <ac:spMk id="6" creationId="{85828C0C-C5DB-4E98-A716-70AD8AE0B10E}"/>
          </ac:spMkLst>
        </pc:spChg>
      </pc:sldChg>
      <pc:sldChg chg="addSp modSp">
        <pc:chgData name="Will Ashley" userId="5b5081e6-bd0d-4cd6-9fec-f2b62b2d3efe" providerId="ADAL" clId="{8FCC228C-C196-4A7F-A7D8-83CF351D1FB0}" dt="2021-03-16T13:09:36.800" v="1677"/>
        <pc:sldMkLst>
          <pc:docMk/>
          <pc:sldMk cId="2776808996" sldId="361"/>
        </pc:sldMkLst>
        <pc:spChg chg="add mod">
          <ac:chgData name="Will Ashley" userId="5b5081e6-bd0d-4cd6-9fec-f2b62b2d3efe" providerId="ADAL" clId="{8FCC228C-C196-4A7F-A7D8-83CF351D1FB0}" dt="2021-03-16T13:09:36.800" v="1677"/>
          <ac:spMkLst>
            <pc:docMk/>
            <pc:sldMk cId="2776808996" sldId="361"/>
            <ac:spMk id="5" creationId="{39BEE6FE-B60F-4812-B8CC-7889E185C95E}"/>
          </ac:spMkLst>
        </pc:spChg>
      </pc:sldChg>
      <pc:sldChg chg="addSp modSp mod">
        <pc:chgData name="Will Ashley" userId="5b5081e6-bd0d-4cd6-9fec-f2b62b2d3efe" providerId="ADAL" clId="{8FCC228C-C196-4A7F-A7D8-83CF351D1FB0}" dt="2021-03-16T13:10:38.974" v="1686" actId="1076"/>
        <pc:sldMkLst>
          <pc:docMk/>
          <pc:sldMk cId="1492693444" sldId="365"/>
        </pc:sldMkLst>
        <pc:spChg chg="mod">
          <ac:chgData name="Will Ashley" userId="5b5081e6-bd0d-4cd6-9fec-f2b62b2d3efe" providerId="ADAL" clId="{8FCC228C-C196-4A7F-A7D8-83CF351D1FB0}" dt="2021-03-16T13:10:38.974" v="1686" actId="1076"/>
          <ac:spMkLst>
            <pc:docMk/>
            <pc:sldMk cId="1492693444" sldId="365"/>
            <ac:spMk id="2" creationId="{00000000-0000-0000-0000-000000000000}"/>
          </ac:spMkLst>
        </pc:spChg>
        <pc:spChg chg="mod">
          <ac:chgData name="Will Ashley" userId="5b5081e6-bd0d-4cd6-9fec-f2b62b2d3efe" providerId="ADAL" clId="{8FCC228C-C196-4A7F-A7D8-83CF351D1FB0}" dt="2021-03-16T13:10:34.720" v="1685" actId="1076"/>
          <ac:spMkLst>
            <pc:docMk/>
            <pc:sldMk cId="1492693444" sldId="365"/>
            <ac:spMk id="3" creationId="{00000000-0000-0000-0000-000000000000}"/>
          </ac:spMkLst>
        </pc:spChg>
        <pc:spChg chg="add mod">
          <ac:chgData name="Will Ashley" userId="5b5081e6-bd0d-4cd6-9fec-f2b62b2d3efe" providerId="ADAL" clId="{8FCC228C-C196-4A7F-A7D8-83CF351D1FB0}" dt="2021-03-16T13:10:29.593" v="1684"/>
          <ac:spMkLst>
            <pc:docMk/>
            <pc:sldMk cId="1492693444" sldId="365"/>
            <ac:spMk id="4" creationId="{65814BE0-3C8E-4C76-AADF-3B3C4C6F7175}"/>
          </ac:spMkLst>
        </pc:spChg>
      </pc:sldChg>
      <pc:sldChg chg="addSp modSp">
        <pc:chgData name="Will Ashley" userId="5b5081e6-bd0d-4cd6-9fec-f2b62b2d3efe" providerId="ADAL" clId="{8FCC228C-C196-4A7F-A7D8-83CF351D1FB0}" dt="2021-03-16T13:10:51.738" v="1690"/>
        <pc:sldMkLst>
          <pc:docMk/>
          <pc:sldMk cId="789255612" sldId="366"/>
        </pc:sldMkLst>
        <pc:spChg chg="add mod">
          <ac:chgData name="Will Ashley" userId="5b5081e6-bd0d-4cd6-9fec-f2b62b2d3efe" providerId="ADAL" clId="{8FCC228C-C196-4A7F-A7D8-83CF351D1FB0}" dt="2021-03-16T13:10:51.738" v="1690"/>
          <ac:spMkLst>
            <pc:docMk/>
            <pc:sldMk cId="789255612" sldId="366"/>
            <ac:spMk id="4" creationId="{AFF492C4-A189-4CB3-9284-F454E772E8AD}"/>
          </ac:spMkLst>
        </pc:spChg>
      </pc:sldChg>
      <pc:sldChg chg="modSp mod modAnim">
        <pc:chgData name="Will Ashley" userId="5b5081e6-bd0d-4cd6-9fec-f2b62b2d3efe" providerId="ADAL" clId="{8FCC228C-C196-4A7F-A7D8-83CF351D1FB0}" dt="2021-03-16T12:38:39.430" v="1424" actId="20577"/>
        <pc:sldMkLst>
          <pc:docMk/>
          <pc:sldMk cId="3486638872" sldId="367"/>
        </pc:sldMkLst>
        <pc:spChg chg="mod">
          <ac:chgData name="Will Ashley" userId="5b5081e6-bd0d-4cd6-9fec-f2b62b2d3efe" providerId="ADAL" clId="{8FCC228C-C196-4A7F-A7D8-83CF351D1FB0}" dt="2021-03-16T12:34:18.287" v="1252" actId="20577"/>
          <ac:spMkLst>
            <pc:docMk/>
            <pc:sldMk cId="3486638872" sldId="367"/>
            <ac:spMk id="8" creationId="{F9426281-6A0F-234E-90A2-CD66BAB7276B}"/>
          </ac:spMkLst>
        </pc:spChg>
        <pc:spChg chg="mod">
          <ac:chgData name="Will Ashley" userId="5b5081e6-bd0d-4cd6-9fec-f2b62b2d3efe" providerId="ADAL" clId="{8FCC228C-C196-4A7F-A7D8-83CF351D1FB0}" dt="2021-03-16T12:38:39.430" v="1424" actId="20577"/>
          <ac:spMkLst>
            <pc:docMk/>
            <pc:sldMk cId="3486638872" sldId="367"/>
            <ac:spMk id="9" creationId="{00000000-0000-0000-0000-000000000000}"/>
          </ac:spMkLst>
        </pc:spChg>
      </pc:sldChg>
      <pc:sldChg chg="addSp delSp mod">
        <pc:chgData name="Will Ashley" userId="5b5081e6-bd0d-4cd6-9fec-f2b62b2d3efe" providerId="ADAL" clId="{8FCC228C-C196-4A7F-A7D8-83CF351D1FB0}" dt="2021-03-16T12:45:06.603" v="1426" actId="22"/>
        <pc:sldMkLst>
          <pc:docMk/>
          <pc:sldMk cId="571364865" sldId="368"/>
        </pc:sldMkLst>
        <pc:spChg chg="add del">
          <ac:chgData name="Will Ashley" userId="5b5081e6-bd0d-4cd6-9fec-f2b62b2d3efe" providerId="ADAL" clId="{8FCC228C-C196-4A7F-A7D8-83CF351D1FB0}" dt="2021-03-16T12:45:06.603" v="1426" actId="22"/>
          <ac:spMkLst>
            <pc:docMk/>
            <pc:sldMk cId="571364865" sldId="368"/>
            <ac:spMk id="9" creationId="{4ACCBFDB-A8D1-4F7A-A805-55F62EA168D5}"/>
          </ac:spMkLst>
        </pc:spChg>
      </pc:sldChg>
      <pc:sldChg chg="addSp modSp modNotesTx">
        <pc:chgData name="Will Ashley" userId="5b5081e6-bd0d-4cd6-9fec-f2b62b2d3efe" providerId="ADAL" clId="{8FCC228C-C196-4A7F-A7D8-83CF351D1FB0}" dt="2021-03-16T22:04:47.377" v="2008" actId="313"/>
        <pc:sldMkLst>
          <pc:docMk/>
          <pc:sldMk cId="323171991" sldId="370"/>
        </pc:sldMkLst>
        <pc:spChg chg="add mod">
          <ac:chgData name="Will Ashley" userId="5b5081e6-bd0d-4cd6-9fec-f2b62b2d3efe" providerId="ADAL" clId="{8FCC228C-C196-4A7F-A7D8-83CF351D1FB0}" dt="2021-03-16T13:09:34.451" v="1676"/>
          <ac:spMkLst>
            <pc:docMk/>
            <pc:sldMk cId="323171991" sldId="370"/>
            <ac:spMk id="17" creationId="{D43AFF46-DF1E-493F-867E-489683751EF5}"/>
          </ac:spMkLst>
        </pc:spChg>
      </pc:sldChg>
      <pc:sldChg chg="addSp modSp">
        <pc:chgData name="Will Ashley" userId="5b5081e6-bd0d-4cd6-9fec-f2b62b2d3efe" providerId="ADAL" clId="{8FCC228C-C196-4A7F-A7D8-83CF351D1FB0}" dt="2021-03-16T13:09:28.141" v="1674"/>
        <pc:sldMkLst>
          <pc:docMk/>
          <pc:sldMk cId="3357924988" sldId="371"/>
        </pc:sldMkLst>
        <pc:spChg chg="add mod">
          <ac:chgData name="Will Ashley" userId="5b5081e6-bd0d-4cd6-9fec-f2b62b2d3efe" providerId="ADAL" clId="{8FCC228C-C196-4A7F-A7D8-83CF351D1FB0}" dt="2021-03-16T13:09:28.141" v="1674"/>
          <ac:spMkLst>
            <pc:docMk/>
            <pc:sldMk cId="3357924988" sldId="371"/>
            <ac:spMk id="6" creationId="{06796964-0501-4F05-BC25-278A89982A04}"/>
          </ac:spMkLst>
        </pc:spChg>
      </pc:sldChg>
      <pc:sldChg chg="addSp modSp mod">
        <pc:chgData name="Will Ashley" userId="5b5081e6-bd0d-4cd6-9fec-f2b62b2d3efe" providerId="ADAL" clId="{8FCC228C-C196-4A7F-A7D8-83CF351D1FB0}" dt="2021-03-16T13:10:49.408" v="1689"/>
        <pc:sldMkLst>
          <pc:docMk/>
          <pc:sldMk cId="4204220790" sldId="377"/>
        </pc:sldMkLst>
        <pc:spChg chg="mod">
          <ac:chgData name="Will Ashley" userId="5b5081e6-bd0d-4cd6-9fec-f2b62b2d3efe" providerId="ADAL" clId="{8FCC228C-C196-4A7F-A7D8-83CF351D1FB0}" dt="2021-03-16T13:10:46.318" v="1687" actId="1076"/>
          <ac:spMkLst>
            <pc:docMk/>
            <pc:sldMk cId="4204220790" sldId="377"/>
            <ac:spMk id="2" creationId="{00000000-0000-0000-0000-000000000000}"/>
          </ac:spMkLst>
        </pc:spChg>
        <pc:spChg chg="mod">
          <ac:chgData name="Will Ashley" userId="5b5081e6-bd0d-4cd6-9fec-f2b62b2d3efe" providerId="ADAL" clId="{8FCC228C-C196-4A7F-A7D8-83CF351D1FB0}" dt="2021-03-16T13:10:48.966" v="1688" actId="1076"/>
          <ac:spMkLst>
            <pc:docMk/>
            <pc:sldMk cId="4204220790" sldId="377"/>
            <ac:spMk id="3" creationId="{00000000-0000-0000-0000-000000000000}"/>
          </ac:spMkLst>
        </pc:spChg>
        <pc:spChg chg="add mod">
          <ac:chgData name="Will Ashley" userId="5b5081e6-bd0d-4cd6-9fec-f2b62b2d3efe" providerId="ADAL" clId="{8FCC228C-C196-4A7F-A7D8-83CF351D1FB0}" dt="2021-03-16T13:10:49.408" v="1689"/>
          <ac:spMkLst>
            <pc:docMk/>
            <pc:sldMk cId="4204220790" sldId="377"/>
            <ac:spMk id="4" creationId="{B5782D4F-4A35-462A-B99A-BB6DB43DDA29}"/>
          </ac:spMkLst>
        </pc:spChg>
      </pc:sldChg>
      <pc:sldChg chg="modNotesTx">
        <pc:chgData name="Will Ashley" userId="5b5081e6-bd0d-4cd6-9fec-f2b62b2d3efe" providerId="ADAL" clId="{8FCC228C-C196-4A7F-A7D8-83CF351D1FB0}" dt="2021-03-16T11:34:05.849" v="883" actId="20577"/>
        <pc:sldMkLst>
          <pc:docMk/>
          <pc:sldMk cId="1683524434" sldId="386"/>
        </pc:sldMkLst>
      </pc:sldChg>
      <pc:sldChg chg="modSp mod">
        <pc:chgData name="Will Ashley" userId="5b5081e6-bd0d-4cd6-9fec-f2b62b2d3efe" providerId="ADAL" clId="{8FCC228C-C196-4A7F-A7D8-83CF351D1FB0}" dt="2021-03-16T11:36:24.199" v="885" actId="20577"/>
        <pc:sldMkLst>
          <pc:docMk/>
          <pc:sldMk cId="3610704891" sldId="390"/>
        </pc:sldMkLst>
        <pc:spChg chg="mod">
          <ac:chgData name="Will Ashley" userId="5b5081e6-bd0d-4cd6-9fec-f2b62b2d3efe" providerId="ADAL" clId="{8FCC228C-C196-4A7F-A7D8-83CF351D1FB0}" dt="2021-03-16T11:36:24.199" v="885" actId="20577"/>
          <ac:spMkLst>
            <pc:docMk/>
            <pc:sldMk cId="3610704891" sldId="390"/>
            <ac:spMk id="5" creationId="{4029348B-2ACA-434E-A3BF-3E1451239C34}"/>
          </ac:spMkLst>
        </pc:spChg>
      </pc:sldChg>
      <pc:sldChg chg="addSp modSp mod modNotesTx">
        <pc:chgData name="Will Ashley" userId="5b5081e6-bd0d-4cd6-9fec-f2b62b2d3efe" providerId="ADAL" clId="{8FCC228C-C196-4A7F-A7D8-83CF351D1FB0}" dt="2021-03-16T12:13:00.406" v="1213" actId="20577"/>
        <pc:sldMkLst>
          <pc:docMk/>
          <pc:sldMk cId="1390924206" sldId="396"/>
        </pc:sldMkLst>
        <pc:spChg chg="mod">
          <ac:chgData name="Will Ashley" userId="5b5081e6-bd0d-4cd6-9fec-f2b62b2d3efe" providerId="ADAL" clId="{8FCC228C-C196-4A7F-A7D8-83CF351D1FB0}" dt="2021-03-16T12:08:29.792" v="1016" actId="20577"/>
          <ac:spMkLst>
            <pc:docMk/>
            <pc:sldMk cId="1390924206" sldId="396"/>
            <ac:spMk id="7" creationId="{2B7D5F22-34F1-4DC1-8079-BBEB9BB3D2D8}"/>
          </ac:spMkLst>
        </pc:spChg>
        <pc:graphicFrameChg chg="add mod modGraphic">
          <ac:chgData name="Will Ashley" userId="5b5081e6-bd0d-4cd6-9fec-f2b62b2d3efe" providerId="ADAL" clId="{8FCC228C-C196-4A7F-A7D8-83CF351D1FB0}" dt="2021-03-16T12:08:33.751" v="1017" actId="1076"/>
          <ac:graphicFrameMkLst>
            <pc:docMk/>
            <pc:sldMk cId="1390924206" sldId="396"/>
            <ac:graphicFrameMk id="2" creationId="{FEC0F1E8-19C5-4901-98F3-28F8AADC6B5F}"/>
          </ac:graphicFrameMkLst>
        </pc:graphicFrameChg>
      </pc:sldChg>
      <pc:sldChg chg="modNotesTx">
        <pc:chgData name="Will Ashley" userId="5b5081e6-bd0d-4cd6-9fec-f2b62b2d3efe" providerId="ADAL" clId="{8FCC228C-C196-4A7F-A7D8-83CF351D1FB0}" dt="2021-03-16T21:56:58.324" v="1742" actId="20577"/>
        <pc:sldMkLst>
          <pc:docMk/>
          <pc:sldMk cId="2774150553" sldId="398"/>
        </pc:sldMkLst>
      </pc:sldChg>
      <pc:sldChg chg="addSp delSp modSp add mod setBg addCm delCm modNotesTx">
        <pc:chgData name="Will Ashley" userId="5b5081e6-bd0d-4cd6-9fec-f2b62b2d3efe" providerId="ADAL" clId="{8FCC228C-C196-4A7F-A7D8-83CF351D1FB0}" dt="2021-03-16T13:10:17.597" v="1683"/>
        <pc:sldMkLst>
          <pc:docMk/>
          <pc:sldMk cId="3439593871" sldId="399"/>
        </pc:sldMkLst>
        <pc:spChg chg="del">
          <ac:chgData name="Will Ashley" userId="5b5081e6-bd0d-4cd6-9fec-f2b62b2d3efe" providerId="ADAL" clId="{8FCC228C-C196-4A7F-A7D8-83CF351D1FB0}" dt="2021-03-16T11:15:31.190" v="2" actId="478"/>
          <ac:spMkLst>
            <pc:docMk/>
            <pc:sldMk cId="3439593871" sldId="399"/>
            <ac:spMk id="2" creationId="{00000000-0000-0000-0000-000000000000}"/>
          </ac:spMkLst>
        </pc:spChg>
        <pc:spChg chg="del">
          <ac:chgData name="Will Ashley" userId="5b5081e6-bd0d-4cd6-9fec-f2b62b2d3efe" providerId="ADAL" clId="{8FCC228C-C196-4A7F-A7D8-83CF351D1FB0}" dt="2021-03-16T11:15:29.907" v="1" actId="478"/>
          <ac:spMkLst>
            <pc:docMk/>
            <pc:sldMk cId="3439593871" sldId="399"/>
            <ac:spMk id="3" creationId="{00000000-0000-0000-0000-000000000000}"/>
          </ac:spMkLst>
        </pc:spChg>
        <pc:spChg chg="add del mod">
          <ac:chgData name="Will Ashley" userId="5b5081e6-bd0d-4cd6-9fec-f2b62b2d3efe" providerId="ADAL" clId="{8FCC228C-C196-4A7F-A7D8-83CF351D1FB0}" dt="2021-03-16T11:15:35.954" v="5" actId="478"/>
          <ac:spMkLst>
            <pc:docMk/>
            <pc:sldMk cId="3439593871" sldId="399"/>
            <ac:spMk id="6" creationId="{0B51470A-C418-4AE4-8FA4-DCD3F99CA5C3}"/>
          </ac:spMkLst>
        </pc:spChg>
        <pc:spChg chg="add del mod">
          <ac:chgData name="Will Ashley" userId="5b5081e6-bd0d-4cd6-9fec-f2b62b2d3efe" providerId="ADAL" clId="{8FCC228C-C196-4A7F-A7D8-83CF351D1FB0}" dt="2021-03-16T11:15:34.807" v="4" actId="478"/>
          <ac:spMkLst>
            <pc:docMk/>
            <pc:sldMk cId="3439593871" sldId="399"/>
            <ac:spMk id="8" creationId="{BA61ED6F-F885-47F9-8E64-D14763B080C1}"/>
          </ac:spMkLst>
        </pc:spChg>
        <pc:spChg chg="add mod ord">
          <ac:chgData name="Will Ashley" userId="5b5081e6-bd0d-4cd6-9fec-f2b62b2d3efe" providerId="ADAL" clId="{8FCC228C-C196-4A7F-A7D8-83CF351D1FB0}" dt="2021-03-16T11:23:58.222" v="103" actId="1076"/>
          <ac:spMkLst>
            <pc:docMk/>
            <pc:sldMk cId="3439593871" sldId="399"/>
            <ac:spMk id="10" creationId="{2A1A610A-2C5E-4F8B-9E2D-1CD1205A50D1}"/>
          </ac:spMkLst>
        </pc:spChg>
        <pc:spChg chg="add mod">
          <ac:chgData name="Will Ashley" userId="5b5081e6-bd0d-4cd6-9fec-f2b62b2d3efe" providerId="ADAL" clId="{8FCC228C-C196-4A7F-A7D8-83CF351D1FB0}" dt="2021-03-16T11:24:52.485" v="183" actId="1076"/>
          <ac:spMkLst>
            <pc:docMk/>
            <pc:sldMk cId="3439593871" sldId="399"/>
            <ac:spMk id="17" creationId="{A0BEF3CA-13E0-4063-A189-E3FC7E177170}"/>
          </ac:spMkLst>
        </pc:spChg>
        <pc:spChg chg="add del">
          <ac:chgData name="Will Ashley" userId="5b5081e6-bd0d-4cd6-9fec-f2b62b2d3efe" providerId="ADAL" clId="{8FCC228C-C196-4A7F-A7D8-83CF351D1FB0}" dt="2021-03-16T11:20:16.799" v="58" actId="26606"/>
          <ac:spMkLst>
            <pc:docMk/>
            <pc:sldMk cId="3439593871" sldId="399"/>
            <ac:spMk id="21" creationId="{747A2B8E-A021-4487-9BF6-069FF8C55506}"/>
          </ac:spMkLst>
        </pc:spChg>
        <pc:spChg chg="add del">
          <ac:chgData name="Will Ashley" userId="5b5081e6-bd0d-4cd6-9fec-f2b62b2d3efe" providerId="ADAL" clId="{8FCC228C-C196-4A7F-A7D8-83CF351D1FB0}" dt="2021-03-16T11:20:55.275" v="66" actId="26606"/>
          <ac:spMkLst>
            <pc:docMk/>
            <pc:sldMk cId="3439593871" sldId="399"/>
            <ac:spMk id="23" creationId="{010B55F0-C448-403A-8231-AD42A7BA271C}"/>
          </ac:spMkLst>
        </pc:spChg>
        <pc:spChg chg="add del">
          <ac:chgData name="Will Ashley" userId="5b5081e6-bd0d-4cd6-9fec-f2b62b2d3efe" providerId="ADAL" clId="{8FCC228C-C196-4A7F-A7D8-83CF351D1FB0}" dt="2021-03-16T11:20:55.275" v="66" actId="26606"/>
          <ac:spMkLst>
            <pc:docMk/>
            <pc:sldMk cId="3439593871" sldId="399"/>
            <ac:spMk id="24" creationId="{B6ECEE03-918F-43ED-A7B3-F1BDE3FCECAF}"/>
          </ac:spMkLst>
        </pc:spChg>
        <pc:spChg chg="add del">
          <ac:chgData name="Will Ashley" userId="5b5081e6-bd0d-4cd6-9fec-f2b62b2d3efe" providerId="ADAL" clId="{8FCC228C-C196-4A7F-A7D8-83CF351D1FB0}" dt="2021-03-16T11:20:29.925" v="63" actId="26606"/>
          <ac:spMkLst>
            <pc:docMk/>
            <pc:sldMk cId="3439593871" sldId="399"/>
            <ac:spMk id="29" creationId="{848F64AA-5BE2-4280-BEFA-DC288118FCCE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31" creationId="{498F8FF6-43B4-494A-AF8F-123A4983EDF7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32" creationId="{489B7BFD-8F45-4093-AD9C-91B15B0503D9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33" creationId="{FE7142A8-393B-47A8-A092-8716623629BC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35" creationId="{EA14E168-70E6-4C9F-BB61-FCF0AF368976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37" creationId="{279CAF82-0ECF-42BE-8F37-F71941E5D410}"/>
          </ac:spMkLst>
        </pc:spChg>
        <pc:spChg chg="add del mod">
          <ac:chgData name="Will Ashley" userId="5b5081e6-bd0d-4cd6-9fec-f2b62b2d3efe" providerId="ADAL" clId="{8FCC228C-C196-4A7F-A7D8-83CF351D1FB0}" dt="2021-03-16T13:10:17.597" v="1683"/>
          <ac:spMkLst>
            <pc:docMk/>
            <pc:sldMk cId="3439593871" sldId="399"/>
            <ac:spMk id="52" creationId="{2ABF6835-986D-4EE5-95E6-C191BF0DDB8F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60" creationId="{033BC44A-0661-43B4-9C14-FD5963C226AE}"/>
          </ac:spMkLst>
        </pc:spChg>
        <pc:spChg chg="add del">
          <ac:chgData name="Will Ashley" userId="5b5081e6-bd0d-4cd6-9fec-f2b62b2d3efe" providerId="ADAL" clId="{8FCC228C-C196-4A7F-A7D8-83CF351D1FB0}" dt="2021-03-16T11:20:55.242" v="65" actId="26606"/>
          <ac:spMkLst>
            <pc:docMk/>
            <pc:sldMk cId="3439593871" sldId="399"/>
            <ac:spMk id="62" creationId="{BF7B0E8E-1D1E-4BA4-A360-D8A1FF31E436}"/>
          </ac:spMkLst>
        </pc:spChg>
        <pc:spChg chg="add">
          <ac:chgData name="Will Ashley" userId="5b5081e6-bd0d-4cd6-9fec-f2b62b2d3efe" providerId="ADAL" clId="{8FCC228C-C196-4A7F-A7D8-83CF351D1FB0}" dt="2021-03-16T11:20:55.275" v="66" actId="26606"/>
          <ac:spMkLst>
            <pc:docMk/>
            <pc:sldMk cId="3439593871" sldId="399"/>
            <ac:spMk id="64" creationId="{DC35A348-C5D6-4112-9FDD-93A493B010B5}"/>
          </ac:spMkLst>
        </pc:spChg>
        <pc:grpChg chg="add del">
          <ac:chgData name="Will Ashley" userId="5b5081e6-bd0d-4cd6-9fec-f2b62b2d3efe" providerId="ADAL" clId="{8FCC228C-C196-4A7F-A7D8-83CF351D1FB0}" dt="2021-03-16T11:20:55.242" v="65" actId="26606"/>
          <ac:grpSpMkLst>
            <pc:docMk/>
            <pc:sldMk cId="3439593871" sldId="399"/>
            <ac:grpSpMk id="39" creationId="{FB9739EB-7F66-433D-841F-AB3CD18700B7}"/>
          </ac:grpSpMkLst>
        </pc:grpChg>
        <pc:grpChg chg="add del">
          <ac:chgData name="Will Ashley" userId="5b5081e6-bd0d-4cd6-9fec-f2b62b2d3efe" providerId="ADAL" clId="{8FCC228C-C196-4A7F-A7D8-83CF351D1FB0}" dt="2021-03-16T11:20:55.242" v="65" actId="26606"/>
          <ac:grpSpMkLst>
            <pc:docMk/>
            <pc:sldMk cId="3439593871" sldId="399"/>
            <ac:grpSpMk id="46" creationId="{9D69F773-8C5C-486C-B033-51C7BB3B3668}"/>
          </ac:grpSpMkLst>
        </pc:grpChg>
        <pc:grpChg chg="add del">
          <ac:chgData name="Will Ashley" userId="5b5081e6-bd0d-4cd6-9fec-f2b62b2d3efe" providerId="ADAL" clId="{8FCC228C-C196-4A7F-A7D8-83CF351D1FB0}" dt="2021-03-16T11:20:55.242" v="65" actId="26606"/>
          <ac:grpSpMkLst>
            <pc:docMk/>
            <pc:sldMk cId="3439593871" sldId="399"/>
            <ac:grpSpMk id="53" creationId="{EEC0EF42-FB7F-40F4-9F83-19A3651C7458}"/>
          </ac:grpSpMkLst>
        </pc:grpChg>
        <pc:grpChg chg="add">
          <ac:chgData name="Will Ashley" userId="5b5081e6-bd0d-4cd6-9fec-f2b62b2d3efe" providerId="ADAL" clId="{8FCC228C-C196-4A7F-A7D8-83CF351D1FB0}" dt="2021-03-16T11:20:55.275" v="66" actId="26606"/>
          <ac:grpSpMkLst>
            <pc:docMk/>
            <pc:sldMk cId="3439593871" sldId="399"/>
            <ac:grpSpMk id="65" creationId="{AC0B7807-0C83-4963-821A-69B172722E49}"/>
          </ac:grpSpMkLst>
        </pc:grpChg>
        <pc:picChg chg="del">
          <ac:chgData name="Will Ashley" userId="5b5081e6-bd0d-4cd6-9fec-f2b62b2d3efe" providerId="ADAL" clId="{8FCC228C-C196-4A7F-A7D8-83CF351D1FB0}" dt="2021-03-16T11:15:32.439" v="3" actId="478"/>
          <ac:picMkLst>
            <pc:docMk/>
            <pc:sldMk cId="3439593871" sldId="399"/>
            <ac:picMk id="4" creationId="{00000000-0000-0000-0000-000000000000}"/>
          </ac:picMkLst>
        </pc:picChg>
        <pc:picChg chg="del">
          <ac:chgData name="Will Ashley" userId="5b5081e6-bd0d-4cd6-9fec-f2b62b2d3efe" providerId="ADAL" clId="{8FCC228C-C196-4A7F-A7D8-83CF351D1FB0}" dt="2021-03-16T11:15:37.820" v="6" actId="478"/>
          <ac:picMkLst>
            <pc:docMk/>
            <pc:sldMk cId="3439593871" sldId="399"/>
            <ac:picMk id="9" creationId="{00000000-0000-0000-0000-000000000000}"/>
          </ac:picMkLst>
        </pc:picChg>
        <pc:picChg chg="add mod ord modCrop">
          <ac:chgData name="Will Ashley" userId="5b5081e6-bd0d-4cd6-9fec-f2b62b2d3efe" providerId="ADAL" clId="{8FCC228C-C196-4A7F-A7D8-83CF351D1FB0}" dt="2021-03-16T11:22:54.726" v="92" actId="1076"/>
          <ac:picMkLst>
            <pc:docMk/>
            <pc:sldMk cId="3439593871" sldId="399"/>
            <ac:picMk id="12" creationId="{669C3D20-43D0-4590-A85A-695E9A1DBA28}"/>
          </ac:picMkLst>
        </pc:picChg>
        <pc:picChg chg="add mod ord modCrop">
          <ac:chgData name="Will Ashley" userId="5b5081e6-bd0d-4cd6-9fec-f2b62b2d3efe" providerId="ADAL" clId="{8FCC228C-C196-4A7F-A7D8-83CF351D1FB0}" dt="2021-03-16T11:21:50.516" v="79" actId="1076"/>
          <ac:picMkLst>
            <pc:docMk/>
            <pc:sldMk cId="3439593871" sldId="399"/>
            <ac:picMk id="14" creationId="{04CE00FB-4366-4585-B2B0-CF1075106F3D}"/>
          </ac:picMkLst>
        </pc:picChg>
        <pc:picChg chg="add mod ord modCrop">
          <ac:chgData name="Will Ashley" userId="5b5081e6-bd0d-4cd6-9fec-f2b62b2d3efe" providerId="ADAL" clId="{8FCC228C-C196-4A7F-A7D8-83CF351D1FB0}" dt="2021-03-16T11:23:53.501" v="102" actId="732"/>
          <ac:picMkLst>
            <pc:docMk/>
            <pc:sldMk cId="3439593871" sldId="399"/>
            <ac:picMk id="16" creationId="{C6B578FB-321A-497F-8362-4181A75D81B6}"/>
          </ac:picMkLst>
        </pc:picChg>
      </pc:sldChg>
      <pc:sldChg chg="addSp delSp modSp add mod">
        <pc:chgData name="Will Ashley" userId="5b5081e6-bd0d-4cd6-9fec-f2b62b2d3efe" providerId="ADAL" clId="{8FCC228C-C196-4A7F-A7D8-83CF351D1FB0}" dt="2021-03-16T13:03:26.112" v="1666" actId="20577"/>
        <pc:sldMkLst>
          <pc:docMk/>
          <pc:sldMk cId="455884767" sldId="400"/>
        </pc:sldMkLst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2" creationId="{38A8379C-62E3-4BEE-9728-08FC31ECE808}"/>
          </ac:spMkLst>
        </pc:spChg>
        <pc:spChg chg="add mod">
          <ac:chgData name="Will Ashley" userId="5b5081e6-bd0d-4cd6-9fec-f2b62b2d3efe" providerId="ADAL" clId="{8FCC228C-C196-4A7F-A7D8-83CF351D1FB0}" dt="2021-03-16T12:56:02.267" v="1534" actId="1038"/>
          <ac:spMkLst>
            <pc:docMk/>
            <pc:sldMk cId="455884767" sldId="400"/>
            <ac:spMk id="3" creationId="{75B41FA9-2AAB-417E-919A-23957FD04723}"/>
          </ac:spMkLst>
        </pc:spChg>
        <pc:spChg chg="add mod">
          <ac:chgData name="Will Ashley" userId="5b5081e6-bd0d-4cd6-9fec-f2b62b2d3efe" providerId="ADAL" clId="{8FCC228C-C196-4A7F-A7D8-83CF351D1FB0}" dt="2021-03-16T12:55:06.739" v="1516" actId="1076"/>
          <ac:spMkLst>
            <pc:docMk/>
            <pc:sldMk cId="455884767" sldId="400"/>
            <ac:spMk id="7" creationId="{AF955880-E9E2-40C7-99D0-47C7733F6BDC}"/>
          </ac:spMkLst>
        </pc:spChg>
        <pc:spChg chg="mod ord">
          <ac:chgData name="Will Ashley" userId="5b5081e6-bd0d-4cd6-9fec-f2b62b2d3efe" providerId="ADAL" clId="{8FCC228C-C196-4A7F-A7D8-83CF351D1FB0}" dt="2021-03-16T12:59:09.709" v="1622" actId="1076"/>
          <ac:spMkLst>
            <pc:docMk/>
            <pc:sldMk cId="455884767" sldId="400"/>
            <ac:spMk id="8" creationId="{00000000-0000-0000-0000-000000000000}"/>
          </ac:spMkLst>
        </pc:spChg>
        <pc:spChg chg="add del mod">
          <ac:chgData name="Will Ashley" userId="5b5081e6-bd0d-4cd6-9fec-f2b62b2d3efe" providerId="ADAL" clId="{8FCC228C-C196-4A7F-A7D8-83CF351D1FB0}" dt="2021-03-16T12:48:55.997" v="1439" actId="478"/>
          <ac:spMkLst>
            <pc:docMk/>
            <pc:sldMk cId="455884767" sldId="400"/>
            <ac:spMk id="9" creationId="{6E3AF752-0F13-4850-8449-2D7E69F5563D}"/>
          </ac:spMkLst>
        </pc:spChg>
        <pc:spChg chg="add del mod">
          <ac:chgData name="Will Ashley" userId="5b5081e6-bd0d-4cd6-9fec-f2b62b2d3efe" providerId="ADAL" clId="{8FCC228C-C196-4A7F-A7D8-83CF351D1FB0}" dt="2021-03-16T12:51:46.323" v="1494" actId="478"/>
          <ac:spMkLst>
            <pc:docMk/>
            <pc:sldMk cId="455884767" sldId="400"/>
            <ac:spMk id="11" creationId="{F6F3A4DF-6C6E-4291-BFBF-5FB09AE2FCE1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12" creationId="{9C559268-32A1-4523-8DB6-41B14BB905C2}"/>
          </ac:spMkLst>
        </pc:spChg>
        <pc:spChg chg="add del mod">
          <ac:chgData name="Will Ashley" userId="5b5081e6-bd0d-4cd6-9fec-f2b62b2d3efe" providerId="ADAL" clId="{8FCC228C-C196-4A7F-A7D8-83CF351D1FB0}" dt="2021-03-16T12:51:27.199" v="1489" actId="478"/>
          <ac:spMkLst>
            <pc:docMk/>
            <pc:sldMk cId="455884767" sldId="400"/>
            <ac:spMk id="13" creationId="{7ED571ED-3CAB-40DA-BAFF-CE581003A498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14" creationId="{BE1C1359-D0DF-4BC1-8496-B5F39F046568}"/>
          </ac:spMkLst>
        </pc:spChg>
        <pc:spChg chg="add mod">
          <ac:chgData name="Will Ashley" userId="5b5081e6-bd0d-4cd6-9fec-f2b62b2d3efe" providerId="ADAL" clId="{8FCC228C-C196-4A7F-A7D8-83CF351D1FB0}" dt="2021-03-16T12:55:12.442" v="1518" actId="1076"/>
          <ac:spMkLst>
            <pc:docMk/>
            <pc:sldMk cId="455884767" sldId="400"/>
            <ac:spMk id="15" creationId="{7C3E87EC-4896-49E7-BC82-C97631BB078F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16" creationId="{E20E3441-BB3C-455E-853A-CCD52D16074A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17" creationId="{6765541C-8E50-4FC7-B4C4-E554E98B9DE8}"/>
          </ac:spMkLst>
        </pc:spChg>
        <pc:spChg chg="add mod">
          <ac:chgData name="Will Ashley" userId="5b5081e6-bd0d-4cd6-9fec-f2b62b2d3efe" providerId="ADAL" clId="{8FCC228C-C196-4A7F-A7D8-83CF351D1FB0}" dt="2021-03-16T12:55:03.503" v="1515" actId="1076"/>
          <ac:spMkLst>
            <pc:docMk/>
            <pc:sldMk cId="455884767" sldId="400"/>
            <ac:spMk id="18" creationId="{7422E3CC-D9E6-4F45-B1D8-EDE6988B7ACE}"/>
          </ac:spMkLst>
        </pc:spChg>
        <pc:spChg chg="add mod">
          <ac:chgData name="Will Ashley" userId="5b5081e6-bd0d-4cd6-9fec-f2b62b2d3efe" providerId="ADAL" clId="{8FCC228C-C196-4A7F-A7D8-83CF351D1FB0}" dt="2021-03-16T12:55:14.897" v="1519" actId="1076"/>
          <ac:spMkLst>
            <pc:docMk/>
            <pc:sldMk cId="455884767" sldId="400"/>
            <ac:spMk id="19" creationId="{358DD3E5-6BFE-498A-8DCA-713439511E59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20" creationId="{B0C96F81-C1D2-4AB8-A311-BBF2EF7351D5}"/>
          </ac:spMkLst>
        </pc:spChg>
        <pc:spChg chg="add mod">
          <ac:chgData name="Will Ashley" userId="5b5081e6-bd0d-4cd6-9fec-f2b62b2d3efe" providerId="ADAL" clId="{8FCC228C-C196-4A7F-A7D8-83CF351D1FB0}" dt="2021-03-16T12:53:55.544" v="1505" actId="164"/>
          <ac:spMkLst>
            <pc:docMk/>
            <pc:sldMk cId="455884767" sldId="400"/>
            <ac:spMk id="21" creationId="{674A2864-9AF2-410A-B103-67FB8A478FD5}"/>
          </ac:spMkLst>
        </pc:spChg>
        <pc:spChg chg="mod">
          <ac:chgData name="Will Ashley" userId="5b5081e6-bd0d-4cd6-9fec-f2b62b2d3efe" providerId="ADAL" clId="{8FCC228C-C196-4A7F-A7D8-83CF351D1FB0}" dt="2021-03-16T12:54:05.732" v="1507"/>
          <ac:spMkLst>
            <pc:docMk/>
            <pc:sldMk cId="455884767" sldId="400"/>
            <ac:spMk id="24" creationId="{CE35E8EF-E53B-4D56-BDB5-2171F4843238}"/>
          </ac:spMkLst>
        </pc:spChg>
        <pc:spChg chg="mod">
          <ac:chgData name="Will Ashley" userId="5b5081e6-bd0d-4cd6-9fec-f2b62b2d3efe" providerId="ADAL" clId="{8FCC228C-C196-4A7F-A7D8-83CF351D1FB0}" dt="2021-03-16T12:54:05.732" v="1507"/>
          <ac:spMkLst>
            <pc:docMk/>
            <pc:sldMk cId="455884767" sldId="400"/>
            <ac:spMk id="25" creationId="{8AE7F2FC-269F-47E9-9E5F-05BDE132EF3F}"/>
          </ac:spMkLst>
        </pc:spChg>
        <pc:spChg chg="mod">
          <ac:chgData name="Will Ashley" userId="5b5081e6-bd0d-4cd6-9fec-f2b62b2d3efe" providerId="ADAL" clId="{8FCC228C-C196-4A7F-A7D8-83CF351D1FB0}" dt="2021-03-16T13:01:28.814" v="1634" actId="13822"/>
          <ac:spMkLst>
            <pc:docMk/>
            <pc:sldMk cId="455884767" sldId="400"/>
            <ac:spMk id="26" creationId="{58BDAC43-C665-49AE-AE47-AB065310CE37}"/>
          </ac:spMkLst>
        </pc:spChg>
        <pc:spChg chg="mod">
          <ac:chgData name="Will Ashley" userId="5b5081e6-bd0d-4cd6-9fec-f2b62b2d3efe" providerId="ADAL" clId="{8FCC228C-C196-4A7F-A7D8-83CF351D1FB0}" dt="2021-03-16T12:54:45.857" v="1513" actId="13822"/>
          <ac:spMkLst>
            <pc:docMk/>
            <pc:sldMk cId="455884767" sldId="400"/>
            <ac:spMk id="27" creationId="{0BFA2820-FE3E-4486-99A6-093F339706A7}"/>
          </ac:spMkLst>
        </pc:spChg>
        <pc:spChg chg="mod">
          <ac:chgData name="Will Ashley" userId="5b5081e6-bd0d-4cd6-9fec-f2b62b2d3efe" providerId="ADAL" clId="{8FCC228C-C196-4A7F-A7D8-83CF351D1FB0}" dt="2021-03-16T13:01:29.233" v="1635" actId="13822"/>
          <ac:spMkLst>
            <pc:docMk/>
            <pc:sldMk cId="455884767" sldId="400"/>
            <ac:spMk id="28" creationId="{2129F33F-9A87-45CF-8CE9-6A53554D6236}"/>
          </ac:spMkLst>
        </pc:spChg>
        <pc:spChg chg="mod">
          <ac:chgData name="Will Ashley" userId="5b5081e6-bd0d-4cd6-9fec-f2b62b2d3efe" providerId="ADAL" clId="{8FCC228C-C196-4A7F-A7D8-83CF351D1FB0}" dt="2021-03-16T12:54:05.732" v="1507"/>
          <ac:spMkLst>
            <pc:docMk/>
            <pc:sldMk cId="455884767" sldId="400"/>
            <ac:spMk id="29" creationId="{39CCC108-A9C8-4330-8E30-DE87C776F9D4}"/>
          </ac:spMkLst>
        </pc:spChg>
        <pc:spChg chg="mod">
          <ac:chgData name="Will Ashley" userId="5b5081e6-bd0d-4cd6-9fec-f2b62b2d3efe" providerId="ADAL" clId="{8FCC228C-C196-4A7F-A7D8-83CF351D1FB0}" dt="2021-03-16T12:55:41.796" v="1525" actId="1076"/>
          <ac:spMkLst>
            <pc:docMk/>
            <pc:sldMk cId="455884767" sldId="400"/>
            <ac:spMk id="30" creationId="{EB00C9EC-0352-40C2-A113-0DFFAB2756CB}"/>
          </ac:spMkLst>
        </pc:spChg>
        <pc:spChg chg="mod">
          <ac:chgData name="Will Ashley" userId="5b5081e6-bd0d-4cd6-9fec-f2b62b2d3efe" providerId="ADAL" clId="{8FCC228C-C196-4A7F-A7D8-83CF351D1FB0}" dt="2021-03-16T12:55:23.266" v="1521" actId="1076"/>
          <ac:spMkLst>
            <pc:docMk/>
            <pc:sldMk cId="455884767" sldId="400"/>
            <ac:spMk id="31" creationId="{CD9DF8CF-19EC-4CB3-9F94-AB85F2FD92B9}"/>
          </ac:spMkLst>
        </pc:spChg>
        <pc:spChg chg="mod">
          <ac:chgData name="Will Ashley" userId="5b5081e6-bd0d-4cd6-9fec-f2b62b2d3efe" providerId="ADAL" clId="{8FCC228C-C196-4A7F-A7D8-83CF351D1FB0}" dt="2021-03-16T12:54:05.732" v="1507"/>
          <ac:spMkLst>
            <pc:docMk/>
            <pc:sldMk cId="455884767" sldId="400"/>
            <ac:spMk id="32" creationId="{EFE7EA45-5169-452A-B60B-A9632190AD10}"/>
          </ac:spMkLst>
        </pc:spChg>
        <pc:spChg chg="mod">
          <ac:chgData name="Will Ashley" userId="5b5081e6-bd0d-4cd6-9fec-f2b62b2d3efe" providerId="ADAL" clId="{8FCC228C-C196-4A7F-A7D8-83CF351D1FB0}" dt="2021-03-16T12:55:55.781" v="1528" actId="1076"/>
          <ac:spMkLst>
            <pc:docMk/>
            <pc:sldMk cId="455884767" sldId="400"/>
            <ac:spMk id="33" creationId="{0BB6A28C-B9F4-4AEA-85CE-A6863A2129BC}"/>
          </ac:spMkLst>
        </pc:spChg>
        <pc:spChg chg="mod">
          <ac:chgData name="Will Ashley" userId="5b5081e6-bd0d-4cd6-9fec-f2b62b2d3efe" providerId="ADAL" clId="{8FCC228C-C196-4A7F-A7D8-83CF351D1FB0}" dt="2021-03-16T12:54:05.732" v="1507"/>
          <ac:spMkLst>
            <pc:docMk/>
            <pc:sldMk cId="455884767" sldId="400"/>
            <ac:spMk id="34" creationId="{1ABABB17-5BDF-442F-AED5-BCCE5D4937C4}"/>
          </ac:spMkLst>
        </pc:spChg>
        <pc:spChg chg="add mod">
          <ac:chgData name="Will Ashley" userId="5b5081e6-bd0d-4cd6-9fec-f2b62b2d3efe" providerId="ADAL" clId="{8FCC228C-C196-4A7F-A7D8-83CF351D1FB0}" dt="2021-03-16T12:56:53.425" v="1570" actId="1076"/>
          <ac:spMkLst>
            <pc:docMk/>
            <pc:sldMk cId="455884767" sldId="400"/>
            <ac:spMk id="35" creationId="{3E996F11-AF44-4D78-B6E5-514434FF33BA}"/>
          </ac:spMkLst>
        </pc:spChg>
        <pc:spChg chg="add mod">
          <ac:chgData name="Will Ashley" userId="5b5081e6-bd0d-4cd6-9fec-f2b62b2d3efe" providerId="ADAL" clId="{8FCC228C-C196-4A7F-A7D8-83CF351D1FB0}" dt="2021-03-16T12:59:22.522" v="1624" actId="1035"/>
          <ac:spMkLst>
            <pc:docMk/>
            <pc:sldMk cId="455884767" sldId="400"/>
            <ac:spMk id="36" creationId="{BEE23D7A-82CF-45C6-9BC2-CE5538451C49}"/>
          </ac:spMkLst>
        </pc:spChg>
        <pc:spChg chg="add mod">
          <ac:chgData name="Will Ashley" userId="5b5081e6-bd0d-4cd6-9fec-f2b62b2d3efe" providerId="ADAL" clId="{8FCC228C-C196-4A7F-A7D8-83CF351D1FB0}" dt="2021-03-16T13:03:26.112" v="1666" actId="20577"/>
          <ac:spMkLst>
            <pc:docMk/>
            <pc:sldMk cId="455884767" sldId="400"/>
            <ac:spMk id="37" creationId="{9F1AEC22-17EE-43ED-A9E6-B4D84F3E6CF3}"/>
          </ac:spMkLst>
        </pc:spChg>
        <pc:grpChg chg="add mod">
          <ac:chgData name="Will Ashley" userId="5b5081e6-bd0d-4cd6-9fec-f2b62b2d3efe" providerId="ADAL" clId="{8FCC228C-C196-4A7F-A7D8-83CF351D1FB0}" dt="2021-03-16T12:56:05.877" v="1539" actId="1038"/>
          <ac:grpSpMkLst>
            <pc:docMk/>
            <pc:sldMk cId="455884767" sldId="400"/>
            <ac:grpSpMk id="22" creationId="{A493BF5F-AFD0-4B64-9504-D5AC33BF20C3}"/>
          </ac:grpSpMkLst>
        </pc:grpChg>
        <pc:grpChg chg="add del mod">
          <ac:chgData name="Will Ashley" userId="5b5081e6-bd0d-4cd6-9fec-f2b62b2d3efe" providerId="ADAL" clId="{8FCC228C-C196-4A7F-A7D8-83CF351D1FB0}" dt="2021-03-16T13:01:28.003" v="1633" actId="21"/>
          <ac:grpSpMkLst>
            <pc:docMk/>
            <pc:sldMk cId="455884767" sldId="400"/>
            <ac:grpSpMk id="23" creationId="{EECB2B03-A6A1-49F3-8020-12CF2716F3E7}"/>
          </ac:grpSpMkLst>
        </pc:grpChg>
        <pc:cxnChg chg="add mod">
          <ac:chgData name="Will Ashley" userId="5b5081e6-bd0d-4cd6-9fec-f2b62b2d3efe" providerId="ADAL" clId="{8FCC228C-C196-4A7F-A7D8-83CF351D1FB0}" dt="2021-03-16T12:59:51.539" v="1626" actId="208"/>
          <ac:cxnSpMkLst>
            <pc:docMk/>
            <pc:sldMk cId="455884767" sldId="400"/>
            <ac:cxnSpMk id="39" creationId="{576ADD29-EC8B-427A-A13D-097F5805A700}"/>
          </ac:cxnSpMkLst>
        </pc:cxnChg>
        <pc:cxnChg chg="add mod">
          <ac:chgData name="Will Ashley" userId="5b5081e6-bd0d-4cd6-9fec-f2b62b2d3efe" providerId="ADAL" clId="{8FCC228C-C196-4A7F-A7D8-83CF351D1FB0}" dt="2021-03-16T12:59:59.499" v="1629" actId="14100"/>
          <ac:cxnSpMkLst>
            <pc:docMk/>
            <pc:sldMk cId="455884767" sldId="400"/>
            <ac:cxnSpMk id="40" creationId="{302CDD94-0995-489D-90F9-B242F6E0BF41}"/>
          </ac:cxnSpMkLst>
        </pc:cxnChg>
      </pc:sldChg>
      <pc:sldChg chg="modSp add del mod">
        <pc:chgData name="Will Ashley" userId="5b5081e6-bd0d-4cd6-9fec-f2b62b2d3efe" providerId="ADAL" clId="{8FCC228C-C196-4A7F-A7D8-83CF351D1FB0}" dt="2021-03-16T12:02:03.303" v="944" actId="47"/>
        <pc:sldMkLst>
          <pc:docMk/>
          <pc:sldMk cId="3334175920" sldId="400"/>
        </pc:sldMkLst>
        <pc:spChg chg="mod">
          <ac:chgData name="Will Ashley" userId="5b5081e6-bd0d-4cd6-9fec-f2b62b2d3efe" providerId="ADAL" clId="{8FCC228C-C196-4A7F-A7D8-83CF351D1FB0}" dt="2021-03-16T12:02:00.460" v="943" actId="20577"/>
          <ac:spMkLst>
            <pc:docMk/>
            <pc:sldMk cId="3334175920" sldId="400"/>
            <ac:spMk id="7" creationId="{2B7D5F22-34F1-4DC1-8079-BBEB9BB3D2D8}"/>
          </ac:spMkLst>
        </pc:spChg>
      </pc:sldChg>
    </pc:docChg>
  </pc:docChgLst>
  <pc:docChgLst>
    <pc:chgData name="Will" userId="5b5081e6-bd0d-4cd6-9fec-f2b62b2d3efe" providerId="ADAL" clId="{8FCC228C-C196-4A7F-A7D8-83CF351D1FB0}"/>
    <pc:docChg chg="undo custSel modSld">
      <pc:chgData name="Will" userId="5b5081e6-bd0d-4cd6-9fec-f2b62b2d3efe" providerId="ADAL" clId="{8FCC228C-C196-4A7F-A7D8-83CF351D1FB0}" dt="2021-03-17T02:40:59.847" v="385" actId="20577"/>
      <pc:docMkLst>
        <pc:docMk/>
      </pc:docMkLst>
      <pc:sldChg chg="modSp">
        <pc:chgData name="Will" userId="5b5081e6-bd0d-4cd6-9fec-f2b62b2d3efe" providerId="ADAL" clId="{8FCC228C-C196-4A7F-A7D8-83CF351D1FB0}" dt="2021-03-17T02:36:52.835" v="326"/>
        <pc:sldMkLst>
          <pc:docMk/>
          <pc:sldMk cId="1083712929" sldId="263"/>
        </pc:sldMkLst>
        <pc:graphicFrameChg chg="mod">
          <ac:chgData name="Will" userId="5b5081e6-bd0d-4cd6-9fec-f2b62b2d3efe" providerId="ADAL" clId="{8FCC228C-C196-4A7F-A7D8-83CF351D1FB0}" dt="2021-03-17T02:36:52.835" v="326"/>
          <ac:graphicFrameMkLst>
            <pc:docMk/>
            <pc:sldMk cId="1083712929" sldId="263"/>
            <ac:graphicFrameMk id="6" creationId="{64A706BD-F471-47B4-8AEA-BFE7617174D5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0:17:28.261" v="49" actId="113"/>
        <pc:sldMkLst>
          <pc:docMk/>
          <pc:sldMk cId="3417152661" sldId="275"/>
        </pc:sldMkLst>
        <pc:spChg chg="mod">
          <ac:chgData name="Will" userId="5b5081e6-bd0d-4cd6-9fec-f2b62b2d3efe" providerId="ADAL" clId="{8FCC228C-C196-4A7F-A7D8-83CF351D1FB0}" dt="2021-03-17T00:17:28.261" v="49" actId="113"/>
          <ac:spMkLst>
            <pc:docMk/>
            <pc:sldMk cId="3417152661" sldId="275"/>
            <ac:spMk id="6" creationId="{1BBBBCCE-0534-7D44-8C1E-9E2E363F70A5}"/>
          </ac:spMkLst>
        </pc:spChg>
        <pc:graphicFrameChg chg="mod">
          <ac:chgData name="Will" userId="5b5081e6-bd0d-4cd6-9fec-f2b62b2d3efe" providerId="ADAL" clId="{8FCC228C-C196-4A7F-A7D8-83CF351D1FB0}" dt="2021-03-17T00:16:33.753" v="44" actId="1035"/>
          <ac:graphicFrameMkLst>
            <pc:docMk/>
            <pc:sldMk cId="3417152661" sldId="275"/>
            <ac:graphicFrameMk id="5" creationId="{F627AD0D-7F29-EC44-9219-48F6D7029E2F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2:27:50.886" v="151" actId="20577"/>
        <pc:sldMkLst>
          <pc:docMk/>
          <pc:sldMk cId="3417152661" sldId="276"/>
        </pc:sldMkLst>
        <pc:graphicFrameChg chg="modGraphic">
          <ac:chgData name="Will" userId="5b5081e6-bd0d-4cd6-9fec-f2b62b2d3efe" providerId="ADAL" clId="{8FCC228C-C196-4A7F-A7D8-83CF351D1FB0}" dt="2021-03-17T02:27:50.886" v="151" actId="20577"/>
          <ac:graphicFrameMkLst>
            <pc:docMk/>
            <pc:sldMk cId="3417152661" sldId="276"/>
            <ac:graphicFrameMk id="7" creationId="{506F3ACC-A610-7E4D-B3B4-50A969F19542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0:39:54.487" v="57" actId="1076"/>
        <pc:sldMkLst>
          <pc:docMk/>
          <pc:sldMk cId="3417152661" sldId="277"/>
        </pc:sldMkLst>
        <pc:spChg chg="mod">
          <ac:chgData name="Will" userId="5b5081e6-bd0d-4cd6-9fec-f2b62b2d3efe" providerId="ADAL" clId="{8FCC228C-C196-4A7F-A7D8-83CF351D1FB0}" dt="2021-03-17T00:39:54.487" v="57" actId="1076"/>
          <ac:spMkLst>
            <pc:docMk/>
            <pc:sldMk cId="3417152661" sldId="277"/>
            <ac:spMk id="3" creationId="{00000000-0000-0000-0000-000000000000}"/>
          </ac:spMkLst>
        </pc:spChg>
      </pc:sldChg>
      <pc:sldChg chg="modSp mod">
        <pc:chgData name="Will" userId="5b5081e6-bd0d-4cd6-9fec-f2b62b2d3efe" providerId="ADAL" clId="{8FCC228C-C196-4A7F-A7D8-83CF351D1FB0}" dt="2021-03-17T02:40:49.664" v="384" actId="20577"/>
        <pc:sldMkLst>
          <pc:docMk/>
          <pc:sldMk cId="4177310969" sldId="285"/>
        </pc:sldMkLst>
        <pc:spChg chg="mod">
          <ac:chgData name="Will" userId="5b5081e6-bd0d-4cd6-9fec-f2b62b2d3efe" providerId="ADAL" clId="{8FCC228C-C196-4A7F-A7D8-83CF351D1FB0}" dt="2021-03-17T02:40:49.664" v="384" actId="20577"/>
          <ac:spMkLst>
            <pc:docMk/>
            <pc:sldMk cId="4177310969" sldId="285"/>
            <ac:spMk id="6" creationId="{00000000-0000-0000-0000-000000000000}"/>
          </ac:spMkLst>
        </pc:spChg>
      </pc:sldChg>
      <pc:sldChg chg="modSp mod">
        <pc:chgData name="Will" userId="5b5081e6-bd0d-4cd6-9fec-f2b62b2d3efe" providerId="ADAL" clId="{8FCC228C-C196-4A7F-A7D8-83CF351D1FB0}" dt="2021-03-17T02:40:59.847" v="385" actId="20577"/>
        <pc:sldMkLst>
          <pc:docMk/>
          <pc:sldMk cId="3907336583" sldId="286"/>
        </pc:sldMkLst>
        <pc:spChg chg="mod">
          <ac:chgData name="Will" userId="5b5081e6-bd0d-4cd6-9fec-f2b62b2d3efe" providerId="ADAL" clId="{8FCC228C-C196-4A7F-A7D8-83CF351D1FB0}" dt="2021-03-17T02:40:59.847" v="385" actId="20577"/>
          <ac:spMkLst>
            <pc:docMk/>
            <pc:sldMk cId="3907336583" sldId="286"/>
            <ac:spMk id="6" creationId="{00000000-0000-0000-0000-000000000000}"/>
          </ac:spMkLst>
        </pc:spChg>
      </pc:sldChg>
      <pc:sldChg chg="modNotesTx">
        <pc:chgData name="Will" userId="5b5081e6-bd0d-4cd6-9fec-f2b62b2d3efe" providerId="ADAL" clId="{8FCC228C-C196-4A7F-A7D8-83CF351D1FB0}" dt="2021-03-16T23:43:20.797" v="33" actId="20577"/>
        <pc:sldMkLst>
          <pc:docMk/>
          <pc:sldMk cId="2349767747" sldId="306"/>
        </pc:sldMkLst>
      </pc:sldChg>
      <pc:sldChg chg="modSp mod">
        <pc:chgData name="Will" userId="5b5081e6-bd0d-4cd6-9fec-f2b62b2d3efe" providerId="ADAL" clId="{8FCC228C-C196-4A7F-A7D8-83CF351D1FB0}" dt="2021-03-17T02:23:54.353" v="129" actId="14100"/>
        <pc:sldMkLst>
          <pc:docMk/>
          <pc:sldMk cId="1428087584" sldId="313"/>
        </pc:sldMkLst>
        <pc:spChg chg="mod">
          <ac:chgData name="Will" userId="5b5081e6-bd0d-4cd6-9fec-f2b62b2d3efe" providerId="ADAL" clId="{8FCC228C-C196-4A7F-A7D8-83CF351D1FB0}" dt="2021-03-17T02:23:17.305" v="114" actId="1037"/>
          <ac:spMkLst>
            <pc:docMk/>
            <pc:sldMk cId="1428087584" sldId="313"/>
            <ac:spMk id="9" creationId="{9104B06A-0B5A-774D-9A68-DAD2769A2F73}"/>
          </ac:spMkLst>
        </pc:spChg>
        <pc:graphicFrameChg chg="mod ord modGraphic">
          <ac:chgData name="Will" userId="5b5081e6-bd0d-4cd6-9fec-f2b62b2d3efe" providerId="ADAL" clId="{8FCC228C-C196-4A7F-A7D8-83CF351D1FB0}" dt="2021-03-17T02:23:54.353" v="129" actId="14100"/>
          <ac:graphicFrameMkLst>
            <pc:docMk/>
            <pc:sldMk cId="1428087584" sldId="313"/>
            <ac:graphicFrameMk id="8" creationId="{58A4AA63-B6F1-4949-995E-0CA4B9AD5797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0:40:42.138" v="58" actId="1076"/>
        <pc:sldMkLst>
          <pc:docMk/>
          <pc:sldMk cId="585284440" sldId="321"/>
        </pc:sldMkLst>
        <pc:picChg chg="mod">
          <ac:chgData name="Will" userId="5b5081e6-bd0d-4cd6-9fec-f2b62b2d3efe" providerId="ADAL" clId="{8FCC228C-C196-4A7F-A7D8-83CF351D1FB0}" dt="2021-03-17T00:40:42.138" v="58" actId="1076"/>
          <ac:picMkLst>
            <pc:docMk/>
            <pc:sldMk cId="585284440" sldId="321"/>
            <ac:picMk id="39938" creationId="{00000000-0000-0000-0000-000000000000}"/>
          </ac:picMkLst>
        </pc:picChg>
      </pc:sldChg>
      <pc:sldChg chg="modSp mod">
        <pc:chgData name="Will" userId="5b5081e6-bd0d-4cd6-9fec-f2b62b2d3efe" providerId="ADAL" clId="{8FCC228C-C196-4A7F-A7D8-83CF351D1FB0}" dt="2021-03-17T00:27:18.348" v="52" actId="1076"/>
        <pc:sldMkLst>
          <pc:docMk/>
          <pc:sldMk cId="2870091643" sldId="341"/>
        </pc:sldMkLst>
        <pc:picChg chg="mod">
          <ac:chgData name="Will" userId="5b5081e6-bd0d-4cd6-9fec-f2b62b2d3efe" providerId="ADAL" clId="{8FCC228C-C196-4A7F-A7D8-83CF351D1FB0}" dt="2021-03-17T00:27:18.348" v="52" actId="1076"/>
          <ac:picMkLst>
            <pc:docMk/>
            <pc:sldMk cId="2870091643" sldId="341"/>
            <ac:picMk id="5127" creationId="{00000000-0000-0000-0000-000000000000}"/>
          </ac:picMkLst>
        </pc:picChg>
      </pc:sldChg>
      <pc:sldChg chg="modSp mod">
        <pc:chgData name="Will" userId="5b5081e6-bd0d-4cd6-9fec-f2b62b2d3efe" providerId="ADAL" clId="{8FCC228C-C196-4A7F-A7D8-83CF351D1FB0}" dt="2021-03-17T00:31:57.764" v="56" actId="1076"/>
        <pc:sldMkLst>
          <pc:docMk/>
          <pc:sldMk cId="2212825135" sldId="362"/>
        </pc:sldMkLst>
        <pc:spChg chg="mod">
          <ac:chgData name="Will" userId="5b5081e6-bd0d-4cd6-9fec-f2b62b2d3efe" providerId="ADAL" clId="{8FCC228C-C196-4A7F-A7D8-83CF351D1FB0}" dt="2021-03-17T00:31:57.764" v="56" actId="1076"/>
          <ac:spMkLst>
            <pc:docMk/>
            <pc:sldMk cId="2212825135" sldId="362"/>
            <ac:spMk id="3" creationId="{00000000-0000-0000-0000-000000000000}"/>
          </ac:spMkLst>
        </pc:spChg>
      </pc:sldChg>
      <pc:sldChg chg="modSp mod">
        <pc:chgData name="Will" userId="5b5081e6-bd0d-4cd6-9fec-f2b62b2d3efe" providerId="ADAL" clId="{8FCC228C-C196-4A7F-A7D8-83CF351D1FB0}" dt="2021-03-17T00:19:10.749" v="51" actId="1076"/>
        <pc:sldMkLst>
          <pc:docMk/>
          <pc:sldMk cId="1765686652" sldId="369"/>
        </pc:sldMkLst>
        <pc:spChg chg="mod">
          <ac:chgData name="Will" userId="5b5081e6-bd0d-4cd6-9fec-f2b62b2d3efe" providerId="ADAL" clId="{8FCC228C-C196-4A7F-A7D8-83CF351D1FB0}" dt="2021-03-17T00:19:10.749" v="51" actId="1076"/>
          <ac:spMkLst>
            <pc:docMk/>
            <pc:sldMk cId="1765686652" sldId="369"/>
            <ac:spMk id="3" creationId="{00000000-0000-0000-0000-000000000000}"/>
          </ac:spMkLst>
        </pc:spChg>
      </pc:sldChg>
      <pc:sldChg chg="modSp mod">
        <pc:chgData name="Will" userId="5b5081e6-bd0d-4cd6-9fec-f2b62b2d3efe" providerId="ADAL" clId="{8FCC228C-C196-4A7F-A7D8-83CF351D1FB0}" dt="2021-03-17T02:27:44.042" v="149" actId="20577"/>
        <pc:sldMkLst>
          <pc:docMk/>
          <pc:sldMk cId="545760099" sldId="372"/>
        </pc:sldMkLst>
        <pc:graphicFrameChg chg="modGraphic">
          <ac:chgData name="Will" userId="5b5081e6-bd0d-4cd6-9fec-f2b62b2d3efe" providerId="ADAL" clId="{8FCC228C-C196-4A7F-A7D8-83CF351D1FB0}" dt="2021-03-17T02:27:39.130" v="145" actId="20577"/>
          <ac:graphicFrameMkLst>
            <pc:docMk/>
            <pc:sldMk cId="545760099" sldId="372"/>
            <ac:graphicFrameMk id="13" creationId="{3D9AD2CC-EF8C-2F40-A57A-2622C0B86123}"/>
          </ac:graphicFrameMkLst>
        </pc:graphicFrameChg>
        <pc:graphicFrameChg chg="modGraphic">
          <ac:chgData name="Will" userId="5b5081e6-bd0d-4cd6-9fec-f2b62b2d3efe" providerId="ADAL" clId="{8FCC228C-C196-4A7F-A7D8-83CF351D1FB0}" dt="2021-03-17T02:27:44.042" v="149" actId="20577"/>
          <ac:graphicFrameMkLst>
            <pc:docMk/>
            <pc:sldMk cId="545760099" sldId="372"/>
            <ac:graphicFrameMk id="15" creationId="{DFD91925-266A-7F41-AE10-DBAE5D397558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2:27:32.553" v="143" actId="20577"/>
        <pc:sldMkLst>
          <pc:docMk/>
          <pc:sldMk cId="1567731770" sldId="373"/>
        </pc:sldMkLst>
        <pc:graphicFrameChg chg="modGraphic">
          <ac:chgData name="Will" userId="5b5081e6-bd0d-4cd6-9fec-f2b62b2d3efe" providerId="ADAL" clId="{8FCC228C-C196-4A7F-A7D8-83CF351D1FB0}" dt="2021-03-17T02:27:32.553" v="143" actId="20577"/>
          <ac:graphicFrameMkLst>
            <pc:docMk/>
            <pc:sldMk cId="1567731770" sldId="373"/>
            <ac:graphicFrameMk id="13" creationId="{3D9AD2CC-EF8C-2F40-A57A-2622C0B86123}"/>
          </ac:graphicFrameMkLst>
        </pc:graphicFrameChg>
        <pc:graphicFrameChg chg="modGraphic">
          <ac:chgData name="Will" userId="5b5081e6-bd0d-4cd6-9fec-f2b62b2d3efe" providerId="ADAL" clId="{8FCC228C-C196-4A7F-A7D8-83CF351D1FB0}" dt="2021-03-17T02:27:29.457" v="142" actId="20577"/>
          <ac:graphicFrameMkLst>
            <pc:docMk/>
            <pc:sldMk cId="1567731770" sldId="373"/>
            <ac:graphicFrameMk id="15" creationId="{DFD91925-266A-7F41-AE10-DBAE5D397558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2:40:07.818" v="375" actId="20577"/>
        <pc:sldMkLst>
          <pc:docMk/>
          <pc:sldMk cId="624873855" sldId="378"/>
        </pc:sldMkLst>
        <pc:spChg chg="mod">
          <ac:chgData name="Will" userId="5b5081e6-bd0d-4cd6-9fec-f2b62b2d3efe" providerId="ADAL" clId="{8FCC228C-C196-4A7F-A7D8-83CF351D1FB0}" dt="2021-03-17T02:40:07.818" v="375" actId="20577"/>
          <ac:spMkLst>
            <pc:docMk/>
            <pc:sldMk cId="624873855" sldId="378"/>
            <ac:spMk id="6" creationId="{00000000-0000-0000-0000-000000000000}"/>
          </ac:spMkLst>
        </pc:spChg>
      </pc:sldChg>
      <pc:sldChg chg="modSp">
        <pc:chgData name="Will" userId="5b5081e6-bd0d-4cd6-9fec-f2b62b2d3efe" providerId="ADAL" clId="{8FCC228C-C196-4A7F-A7D8-83CF351D1FB0}" dt="2021-03-17T02:39:43.647" v="364"/>
        <pc:sldMkLst>
          <pc:docMk/>
          <pc:sldMk cId="3498586379" sldId="379"/>
        </pc:sldMkLst>
        <pc:graphicFrameChg chg="mod">
          <ac:chgData name="Will" userId="5b5081e6-bd0d-4cd6-9fec-f2b62b2d3efe" providerId="ADAL" clId="{8FCC228C-C196-4A7F-A7D8-83CF351D1FB0}" dt="2021-03-17T02:39:43.647" v="364"/>
          <ac:graphicFrameMkLst>
            <pc:docMk/>
            <pc:sldMk cId="3498586379" sldId="379"/>
            <ac:graphicFrameMk id="7" creationId="{0079ABED-3136-43A6-83EB-7462462F8B54}"/>
          </ac:graphicFrameMkLst>
        </pc:graphicFrameChg>
      </pc:sldChg>
      <pc:sldChg chg="modSp">
        <pc:chgData name="Will" userId="5b5081e6-bd0d-4cd6-9fec-f2b62b2d3efe" providerId="ADAL" clId="{8FCC228C-C196-4A7F-A7D8-83CF351D1FB0}" dt="2021-03-17T02:39:37.999" v="363"/>
        <pc:sldMkLst>
          <pc:docMk/>
          <pc:sldMk cId="2752626824" sldId="380"/>
        </pc:sldMkLst>
        <pc:graphicFrameChg chg="mod">
          <ac:chgData name="Will" userId="5b5081e6-bd0d-4cd6-9fec-f2b62b2d3efe" providerId="ADAL" clId="{8FCC228C-C196-4A7F-A7D8-83CF351D1FB0}" dt="2021-03-17T02:39:37.999" v="363"/>
          <ac:graphicFrameMkLst>
            <pc:docMk/>
            <pc:sldMk cId="2752626824" sldId="380"/>
            <ac:graphicFrameMk id="7" creationId="{0079ABED-3136-43A6-83EB-7462462F8B54}"/>
          </ac:graphicFrameMkLst>
        </pc:graphicFrameChg>
      </pc:sldChg>
      <pc:sldChg chg="modSp">
        <pc:chgData name="Will" userId="5b5081e6-bd0d-4cd6-9fec-f2b62b2d3efe" providerId="ADAL" clId="{8FCC228C-C196-4A7F-A7D8-83CF351D1FB0}" dt="2021-03-17T02:39:33.872" v="362"/>
        <pc:sldMkLst>
          <pc:docMk/>
          <pc:sldMk cId="2879809220" sldId="383"/>
        </pc:sldMkLst>
        <pc:graphicFrameChg chg="mod">
          <ac:chgData name="Will" userId="5b5081e6-bd0d-4cd6-9fec-f2b62b2d3efe" providerId="ADAL" clId="{8FCC228C-C196-4A7F-A7D8-83CF351D1FB0}" dt="2021-03-17T02:39:33.872" v="362"/>
          <ac:graphicFrameMkLst>
            <pc:docMk/>
            <pc:sldMk cId="2879809220" sldId="383"/>
            <ac:graphicFrameMk id="9" creationId="{ACDCEA01-86FD-4A73-A04B-0AA0DCC05A40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2:39:22.331" v="361" actId="122"/>
        <pc:sldMkLst>
          <pc:docMk/>
          <pc:sldMk cId="675718547" sldId="384"/>
        </pc:sldMkLst>
        <pc:graphicFrameChg chg="mod modGraphic">
          <ac:chgData name="Will" userId="5b5081e6-bd0d-4cd6-9fec-f2b62b2d3efe" providerId="ADAL" clId="{8FCC228C-C196-4A7F-A7D8-83CF351D1FB0}" dt="2021-03-17T02:39:22.331" v="361" actId="122"/>
          <ac:graphicFrameMkLst>
            <pc:docMk/>
            <pc:sldMk cId="675718547" sldId="384"/>
            <ac:graphicFrameMk id="9" creationId="{ACDCEA01-86FD-4A73-A04B-0AA0DCC05A40}"/>
          </ac:graphicFrameMkLst>
        </pc:graphicFrameChg>
      </pc:sldChg>
      <pc:sldChg chg="modSp mod">
        <pc:chgData name="Will" userId="5b5081e6-bd0d-4cd6-9fec-f2b62b2d3efe" providerId="ADAL" clId="{8FCC228C-C196-4A7F-A7D8-83CF351D1FB0}" dt="2021-03-17T02:38:07.246" v="344" actId="20577"/>
        <pc:sldMkLst>
          <pc:docMk/>
          <pc:sldMk cId="2591439114" sldId="387"/>
        </pc:sldMkLst>
        <pc:spChg chg="mod">
          <ac:chgData name="Will" userId="5b5081e6-bd0d-4cd6-9fec-f2b62b2d3efe" providerId="ADAL" clId="{8FCC228C-C196-4A7F-A7D8-83CF351D1FB0}" dt="2021-03-17T02:38:07.246" v="344" actId="20577"/>
          <ac:spMkLst>
            <pc:docMk/>
            <pc:sldMk cId="2591439114" sldId="387"/>
            <ac:spMk id="7" creationId="{21EEDC6F-46A9-4E91-921D-2B6F18E11375}"/>
          </ac:spMkLst>
        </pc:spChg>
      </pc:sldChg>
      <pc:sldChg chg="modSp mod">
        <pc:chgData name="Will" userId="5b5081e6-bd0d-4cd6-9fec-f2b62b2d3efe" providerId="ADAL" clId="{8FCC228C-C196-4A7F-A7D8-83CF351D1FB0}" dt="2021-03-17T02:37:48.073" v="342" actId="27636"/>
        <pc:sldMkLst>
          <pc:docMk/>
          <pc:sldMk cId="1052598946" sldId="388"/>
        </pc:sldMkLst>
        <pc:spChg chg="mod">
          <ac:chgData name="Will" userId="5b5081e6-bd0d-4cd6-9fec-f2b62b2d3efe" providerId="ADAL" clId="{8FCC228C-C196-4A7F-A7D8-83CF351D1FB0}" dt="2021-03-17T02:37:48.073" v="342" actId="27636"/>
          <ac:spMkLst>
            <pc:docMk/>
            <pc:sldMk cId="1052598946" sldId="388"/>
            <ac:spMk id="7" creationId="{21EEDC6F-46A9-4E91-921D-2B6F18E11375}"/>
          </ac:spMkLst>
        </pc:spChg>
      </pc:sldChg>
      <pc:sldChg chg="modSp mod">
        <pc:chgData name="Will" userId="5b5081e6-bd0d-4cd6-9fec-f2b62b2d3efe" providerId="ADAL" clId="{8FCC228C-C196-4A7F-A7D8-83CF351D1FB0}" dt="2021-03-17T02:37:12.266" v="330" actId="403"/>
        <pc:sldMkLst>
          <pc:docMk/>
          <pc:sldMk cId="2631434157" sldId="389"/>
        </pc:sldMkLst>
        <pc:graphicFrameChg chg="mod modGraphic">
          <ac:chgData name="Will" userId="5b5081e6-bd0d-4cd6-9fec-f2b62b2d3efe" providerId="ADAL" clId="{8FCC228C-C196-4A7F-A7D8-83CF351D1FB0}" dt="2021-03-17T02:37:12.266" v="330" actId="403"/>
          <ac:graphicFrameMkLst>
            <pc:docMk/>
            <pc:sldMk cId="2631434157" sldId="389"/>
            <ac:graphicFrameMk id="11" creationId="{40CE0E62-CFAC-41FA-BB41-2D5807D4761E}"/>
          </ac:graphicFrameMkLst>
        </pc:graphicFrameChg>
      </pc:sldChg>
      <pc:sldChg chg="modSp">
        <pc:chgData name="Will" userId="5b5081e6-bd0d-4cd6-9fec-f2b62b2d3efe" providerId="ADAL" clId="{8FCC228C-C196-4A7F-A7D8-83CF351D1FB0}" dt="2021-03-17T02:36:47.738" v="325"/>
        <pc:sldMkLst>
          <pc:docMk/>
          <pc:sldMk cId="3610704891" sldId="390"/>
        </pc:sldMkLst>
        <pc:graphicFrameChg chg="mod">
          <ac:chgData name="Will" userId="5b5081e6-bd0d-4cd6-9fec-f2b62b2d3efe" providerId="ADAL" clId="{8FCC228C-C196-4A7F-A7D8-83CF351D1FB0}" dt="2021-03-17T02:36:47.738" v="325"/>
          <ac:graphicFrameMkLst>
            <pc:docMk/>
            <pc:sldMk cId="3610704891" sldId="390"/>
            <ac:graphicFrameMk id="6" creationId="{64A706BD-F471-47B4-8AEA-BFE7617174D5}"/>
          </ac:graphicFrameMkLst>
        </pc:graphicFrameChg>
      </pc:sldChg>
      <pc:sldChg chg="addSp delSp modSp mod">
        <pc:chgData name="Will" userId="5b5081e6-bd0d-4cd6-9fec-f2b62b2d3efe" providerId="ADAL" clId="{8FCC228C-C196-4A7F-A7D8-83CF351D1FB0}" dt="2021-03-17T02:36:44.624" v="324"/>
        <pc:sldMkLst>
          <pc:docMk/>
          <pc:sldMk cId="3781709687" sldId="391"/>
        </pc:sldMkLst>
        <pc:graphicFrameChg chg="mod">
          <ac:chgData name="Will" userId="5b5081e6-bd0d-4cd6-9fec-f2b62b2d3efe" providerId="ADAL" clId="{8FCC228C-C196-4A7F-A7D8-83CF351D1FB0}" dt="2021-03-17T02:36:44.624" v="324"/>
          <ac:graphicFrameMkLst>
            <pc:docMk/>
            <pc:sldMk cId="3781709687" sldId="391"/>
            <ac:graphicFrameMk id="6" creationId="{64A706BD-F471-47B4-8AEA-BFE7617174D5}"/>
          </ac:graphicFrameMkLst>
        </pc:graphicFrameChg>
        <pc:graphicFrameChg chg="add mod">
          <ac:chgData name="Will" userId="5b5081e6-bd0d-4cd6-9fec-f2b62b2d3efe" providerId="ADAL" clId="{8FCC228C-C196-4A7F-A7D8-83CF351D1FB0}" dt="2021-03-17T02:36:27.051" v="322"/>
          <ac:graphicFrameMkLst>
            <pc:docMk/>
            <pc:sldMk cId="3781709687" sldId="391"/>
            <ac:graphicFrameMk id="8" creationId="{F2E8C4EF-7244-4C19-B814-4D7CC3596DC6}"/>
          </ac:graphicFrameMkLst>
        </pc:graphicFrameChg>
        <pc:picChg chg="del">
          <ac:chgData name="Will" userId="5b5081e6-bd0d-4cd6-9fec-f2b62b2d3efe" providerId="ADAL" clId="{8FCC228C-C196-4A7F-A7D8-83CF351D1FB0}" dt="2021-03-17T02:36:26.808" v="321" actId="478"/>
          <ac:picMkLst>
            <pc:docMk/>
            <pc:sldMk cId="3781709687" sldId="391"/>
            <ac:picMk id="7" creationId="{E9AE4FE1-9923-4FB2-86A9-EE94CF3567AC}"/>
          </ac:picMkLst>
        </pc:picChg>
      </pc:sldChg>
      <pc:sldChg chg="addSp delSp modSp mod">
        <pc:chgData name="Will" userId="5b5081e6-bd0d-4cd6-9fec-f2b62b2d3efe" providerId="ADAL" clId="{8FCC228C-C196-4A7F-A7D8-83CF351D1FB0}" dt="2021-03-17T02:36:41.608" v="323"/>
        <pc:sldMkLst>
          <pc:docMk/>
          <pc:sldMk cId="3450825477" sldId="392"/>
        </pc:sldMkLst>
        <pc:graphicFrameChg chg="mod">
          <ac:chgData name="Will" userId="5b5081e6-bd0d-4cd6-9fec-f2b62b2d3efe" providerId="ADAL" clId="{8FCC228C-C196-4A7F-A7D8-83CF351D1FB0}" dt="2021-03-17T02:36:41.608" v="323"/>
          <ac:graphicFrameMkLst>
            <pc:docMk/>
            <pc:sldMk cId="3450825477" sldId="392"/>
            <ac:graphicFrameMk id="6" creationId="{64A706BD-F471-47B4-8AEA-BFE7617174D5}"/>
          </ac:graphicFrameMkLst>
        </pc:graphicFrameChg>
        <pc:graphicFrameChg chg="mod modGraphic">
          <ac:chgData name="Will" userId="5b5081e6-bd0d-4cd6-9fec-f2b62b2d3efe" providerId="ADAL" clId="{8FCC228C-C196-4A7F-A7D8-83CF351D1FB0}" dt="2021-03-17T02:36:12.602" v="318" actId="113"/>
          <ac:graphicFrameMkLst>
            <pc:docMk/>
            <pc:sldMk cId="3450825477" sldId="392"/>
            <ac:graphicFrameMk id="8" creationId="{7BF260FA-0A84-43E2-8877-1405A913DAA7}"/>
          </ac:graphicFrameMkLst>
        </pc:graphicFrameChg>
        <pc:graphicFrameChg chg="add mod">
          <ac:chgData name="Will" userId="5b5081e6-bd0d-4cd6-9fec-f2b62b2d3efe" providerId="ADAL" clId="{8FCC228C-C196-4A7F-A7D8-83CF351D1FB0}" dt="2021-03-17T02:36:22.958" v="320"/>
          <ac:graphicFrameMkLst>
            <pc:docMk/>
            <pc:sldMk cId="3450825477" sldId="392"/>
            <ac:graphicFrameMk id="9" creationId="{2502E25D-8D7A-4F41-AF71-5A65B5E5B827}"/>
          </ac:graphicFrameMkLst>
        </pc:graphicFrameChg>
        <pc:picChg chg="del">
          <ac:chgData name="Will" userId="5b5081e6-bd0d-4cd6-9fec-f2b62b2d3efe" providerId="ADAL" clId="{8FCC228C-C196-4A7F-A7D8-83CF351D1FB0}" dt="2021-03-17T02:36:22.643" v="319" actId="478"/>
          <ac:picMkLst>
            <pc:docMk/>
            <pc:sldMk cId="3450825477" sldId="392"/>
            <ac:picMk id="7" creationId="{E9AE4FE1-9923-4FB2-86A9-EE94CF3567AC}"/>
          </ac:picMkLst>
        </pc:picChg>
      </pc:sldChg>
      <pc:sldChg chg="addSp delSp modSp mod">
        <pc:chgData name="Will" userId="5b5081e6-bd0d-4cd6-9fec-f2b62b2d3efe" providerId="ADAL" clId="{8FCC228C-C196-4A7F-A7D8-83CF351D1FB0}" dt="2021-03-17T02:35:55.938" v="315" actId="113"/>
        <pc:sldMkLst>
          <pc:docMk/>
          <pc:sldMk cId="1331756468" sldId="393"/>
        </pc:sldMkLst>
        <pc:graphicFrameChg chg="del modGraphic">
          <ac:chgData name="Will" userId="5b5081e6-bd0d-4cd6-9fec-f2b62b2d3efe" providerId="ADAL" clId="{8FCC228C-C196-4A7F-A7D8-83CF351D1FB0}" dt="2021-03-17T02:35:43.938" v="311" actId="478"/>
          <ac:graphicFrameMkLst>
            <pc:docMk/>
            <pc:sldMk cId="1331756468" sldId="393"/>
            <ac:graphicFrameMk id="6" creationId="{64A706BD-F471-47B4-8AEA-BFE7617174D5}"/>
          </ac:graphicFrameMkLst>
        </pc:graphicFrameChg>
        <pc:graphicFrameChg chg="mod modGraphic">
          <ac:chgData name="Will" userId="5b5081e6-bd0d-4cd6-9fec-f2b62b2d3efe" providerId="ADAL" clId="{8FCC228C-C196-4A7F-A7D8-83CF351D1FB0}" dt="2021-03-17T02:35:55.938" v="315" actId="113"/>
          <ac:graphicFrameMkLst>
            <pc:docMk/>
            <pc:sldMk cId="1331756468" sldId="393"/>
            <ac:graphicFrameMk id="8" creationId="{7BF260FA-0A84-43E2-8877-1405A913DAA7}"/>
          </ac:graphicFrameMkLst>
        </pc:graphicFrameChg>
        <pc:graphicFrameChg chg="add mod">
          <ac:chgData name="Will" userId="5b5081e6-bd0d-4cd6-9fec-f2b62b2d3efe" providerId="ADAL" clId="{8FCC228C-C196-4A7F-A7D8-83CF351D1FB0}" dt="2021-03-17T02:35:23.002" v="309" actId="1076"/>
          <ac:graphicFrameMkLst>
            <pc:docMk/>
            <pc:sldMk cId="1331756468" sldId="393"/>
            <ac:graphicFrameMk id="11" creationId="{03B9D041-5164-473E-803B-A11827F61397}"/>
          </ac:graphicFrameMkLst>
        </pc:graphicFrameChg>
        <pc:graphicFrameChg chg="add mod">
          <ac:chgData name="Will" userId="5b5081e6-bd0d-4cd6-9fec-f2b62b2d3efe" providerId="ADAL" clId="{8FCC228C-C196-4A7F-A7D8-83CF351D1FB0}" dt="2021-03-17T02:35:44.394" v="312"/>
          <ac:graphicFrameMkLst>
            <pc:docMk/>
            <pc:sldMk cId="1331756468" sldId="393"/>
            <ac:graphicFrameMk id="12" creationId="{81ED78EB-F525-4822-84C0-64E20846C765}"/>
          </ac:graphicFrameMkLst>
        </pc:graphicFrameChg>
        <pc:picChg chg="del">
          <ac:chgData name="Will" userId="5b5081e6-bd0d-4cd6-9fec-f2b62b2d3efe" providerId="ADAL" clId="{8FCC228C-C196-4A7F-A7D8-83CF351D1FB0}" dt="2021-03-17T02:35:19.895" v="307" actId="478"/>
          <ac:picMkLst>
            <pc:docMk/>
            <pc:sldMk cId="1331756468" sldId="393"/>
            <ac:picMk id="7" creationId="{E9AE4FE1-9923-4FB2-86A9-EE94CF3567AC}"/>
          </ac:picMkLst>
        </pc:picChg>
      </pc:sldChg>
      <pc:sldChg chg="addSp delSp modSp mod">
        <pc:chgData name="Will" userId="5b5081e6-bd0d-4cd6-9fec-f2b62b2d3efe" providerId="ADAL" clId="{8FCC228C-C196-4A7F-A7D8-83CF351D1FB0}" dt="2021-03-17T02:34:58.732" v="304" actId="1076"/>
        <pc:sldMkLst>
          <pc:docMk/>
          <pc:sldMk cId="933788563" sldId="394"/>
        </pc:sldMkLst>
        <pc:graphicFrameChg chg="add mod modGraphic">
          <ac:chgData name="Will" userId="5b5081e6-bd0d-4cd6-9fec-f2b62b2d3efe" providerId="ADAL" clId="{8FCC228C-C196-4A7F-A7D8-83CF351D1FB0}" dt="2021-03-17T02:34:58.732" v="304" actId="1076"/>
          <ac:graphicFrameMkLst>
            <pc:docMk/>
            <pc:sldMk cId="933788563" sldId="394"/>
            <ac:graphicFrameMk id="2" creationId="{DC8E5B8F-C69E-435D-8688-C4B147DAB8B3}"/>
          </ac:graphicFrameMkLst>
        </pc:graphicFrameChg>
        <pc:graphicFrameChg chg="mod modGraphic">
          <ac:chgData name="Will" userId="5b5081e6-bd0d-4cd6-9fec-f2b62b2d3efe" providerId="ADAL" clId="{8FCC228C-C196-4A7F-A7D8-83CF351D1FB0}" dt="2021-03-17T02:21:18.770" v="104" actId="20577"/>
          <ac:graphicFrameMkLst>
            <pc:docMk/>
            <pc:sldMk cId="933788563" sldId="394"/>
            <ac:graphicFrameMk id="6" creationId="{64A706BD-F471-47B4-8AEA-BFE7617174D5}"/>
          </ac:graphicFrameMkLst>
        </pc:graphicFrameChg>
        <pc:graphicFrameChg chg="add mod">
          <ac:chgData name="Will" userId="5b5081e6-bd0d-4cd6-9fec-f2b62b2d3efe" providerId="ADAL" clId="{8FCC228C-C196-4A7F-A7D8-83CF351D1FB0}" dt="2021-03-17T02:32:38.019" v="189" actId="1037"/>
          <ac:graphicFrameMkLst>
            <pc:docMk/>
            <pc:sldMk cId="933788563" sldId="394"/>
            <ac:graphicFrameMk id="9" creationId="{625F0513-590F-4FD4-9C51-DE388F643C49}"/>
          </ac:graphicFrameMkLst>
        </pc:graphicFrameChg>
        <pc:picChg chg="del">
          <ac:chgData name="Will" userId="5b5081e6-bd0d-4cd6-9fec-f2b62b2d3efe" providerId="ADAL" clId="{8FCC228C-C196-4A7F-A7D8-83CF351D1FB0}" dt="2021-03-17T02:34:55.393" v="303" actId="478"/>
          <ac:picMkLst>
            <pc:docMk/>
            <pc:sldMk cId="933788563" sldId="394"/>
            <ac:picMk id="8" creationId="{E67150AF-0B1E-4597-851D-F753C291ABD1}"/>
          </ac:picMkLst>
        </pc:picChg>
      </pc:sldChg>
      <pc:sldChg chg="addSp delSp modSp mod">
        <pc:chgData name="Will" userId="5b5081e6-bd0d-4cd6-9fec-f2b62b2d3efe" providerId="ADAL" clId="{8FCC228C-C196-4A7F-A7D8-83CF351D1FB0}" dt="2021-03-17T02:35:03.345" v="306"/>
        <pc:sldMkLst>
          <pc:docMk/>
          <pc:sldMk cId="1273232736" sldId="395"/>
        </pc:sldMkLst>
        <pc:graphicFrameChg chg="del">
          <ac:chgData name="Will" userId="5b5081e6-bd0d-4cd6-9fec-f2b62b2d3efe" providerId="ADAL" clId="{8FCC228C-C196-4A7F-A7D8-83CF351D1FB0}" dt="2021-03-17T02:21:25.608" v="105" actId="478"/>
          <ac:graphicFrameMkLst>
            <pc:docMk/>
            <pc:sldMk cId="1273232736" sldId="395"/>
            <ac:graphicFrameMk id="6" creationId="{64A706BD-F471-47B4-8AEA-BFE7617174D5}"/>
          </ac:graphicFrameMkLst>
        </pc:graphicFrameChg>
        <pc:graphicFrameChg chg="add mod">
          <ac:chgData name="Will" userId="5b5081e6-bd0d-4cd6-9fec-f2b62b2d3efe" providerId="ADAL" clId="{8FCC228C-C196-4A7F-A7D8-83CF351D1FB0}" dt="2021-03-17T02:21:25.943" v="106"/>
          <ac:graphicFrameMkLst>
            <pc:docMk/>
            <pc:sldMk cId="1273232736" sldId="395"/>
            <ac:graphicFrameMk id="12" creationId="{D3F9A100-2B36-466D-97FA-B02C638B6841}"/>
          </ac:graphicFrameMkLst>
        </pc:graphicFrameChg>
        <pc:graphicFrameChg chg="add mod modGraphic">
          <ac:chgData name="Will" userId="5b5081e6-bd0d-4cd6-9fec-f2b62b2d3efe" providerId="ADAL" clId="{8FCC228C-C196-4A7F-A7D8-83CF351D1FB0}" dt="2021-03-17T02:32:19.939" v="180" actId="14734"/>
          <ac:graphicFrameMkLst>
            <pc:docMk/>
            <pc:sldMk cId="1273232736" sldId="395"/>
            <ac:graphicFrameMk id="13" creationId="{E4802053-A517-4B37-8207-3DBA20FD25BC}"/>
          </ac:graphicFrameMkLst>
        </pc:graphicFrameChg>
        <pc:graphicFrameChg chg="add mod">
          <ac:chgData name="Will" userId="5b5081e6-bd0d-4cd6-9fec-f2b62b2d3efe" providerId="ADAL" clId="{8FCC228C-C196-4A7F-A7D8-83CF351D1FB0}" dt="2021-03-17T02:35:03.345" v="306"/>
          <ac:graphicFrameMkLst>
            <pc:docMk/>
            <pc:sldMk cId="1273232736" sldId="395"/>
            <ac:graphicFrameMk id="14" creationId="{A2ED4D13-922D-4854-998E-D56CE6CF1135}"/>
          </ac:graphicFrameMkLst>
        </pc:graphicFrameChg>
        <pc:picChg chg="mod">
          <ac:chgData name="Will" userId="5b5081e6-bd0d-4cd6-9fec-f2b62b2d3efe" providerId="ADAL" clId="{8FCC228C-C196-4A7F-A7D8-83CF351D1FB0}" dt="2021-03-17T02:21:44.400" v="111" actId="1036"/>
          <ac:picMkLst>
            <pc:docMk/>
            <pc:sldMk cId="1273232736" sldId="395"/>
            <ac:picMk id="7" creationId="{CCAF26B5-0643-40CF-AAB1-B1996E337B33}"/>
          </ac:picMkLst>
        </pc:picChg>
        <pc:picChg chg="del">
          <ac:chgData name="Will" userId="5b5081e6-bd0d-4cd6-9fec-f2b62b2d3efe" providerId="ADAL" clId="{8FCC228C-C196-4A7F-A7D8-83CF351D1FB0}" dt="2021-03-17T02:35:03.005" v="305" actId="478"/>
          <ac:picMkLst>
            <pc:docMk/>
            <pc:sldMk cId="1273232736" sldId="395"/>
            <ac:picMk id="8" creationId="{E67150AF-0B1E-4597-851D-F753C291ABD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671CF-6C70-48DA-B234-1F5A68B46A57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B69FA4D3-8963-43CA-A0AA-8CCC12438F9E}">
      <dgm:prSet phldrT="[Text]" custT="1"/>
      <dgm:spPr/>
      <dgm:t>
        <a:bodyPr/>
        <a:lstStyle/>
        <a:p>
          <a:endParaRPr lang="en-AU" sz="2400" dirty="0"/>
        </a:p>
        <a:p>
          <a:r>
            <a:rPr lang="en-AU" sz="1800" dirty="0"/>
            <a:t>Environmental</a:t>
          </a:r>
          <a:r>
            <a:rPr lang="en-AU" sz="2400" dirty="0"/>
            <a:t> </a:t>
          </a:r>
          <a:r>
            <a:rPr lang="en-AU" sz="1800" dirty="0"/>
            <a:t>Variance</a:t>
          </a:r>
          <a:r>
            <a:rPr lang="en-AU" sz="2400" dirty="0"/>
            <a:t> (V</a:t>
          </a:r>
          <a:r>
            <a:rPr lang="en-AU" sz="2400" baseline="-25000" dirty="0"/>
            <a:t>E</a:t>
          </a:r>
          <a:r>
            <a:rPr lang="en-AU" sz="2400" dirty="0"/>
            <a:t>)</a:t>
          </a:r>
          <a:endParaRPr lang="en-AU" sz="2400" baseline="-25000" dirty="0"/>
        </a:p>
      </dgm:t>
    </dgm:pt>
    <dgm:pt modelId="{A1711FCD-14A9-4810-97C5-9E3ECEC83613}" type="parTrans" cxnId="{D2F8A621-0F87-4A11-9AAC-A1EC8A933681}">
      <dgm:prSet/>
      <dgm:spPr/>
      <dgm:t>
        <a:bodyPr/>
        <a:lstStyle/>
        <a:p>
          <a:endParaRPr lang="en-AU"/>
        </a:p>
      </dgm:t>
    </dgm:pt>
    <dgm:pt modelId="{9D2BF0A8-F799-4E9A-9415-1A8B87266824}" type="sibTrans" cxnId="{D2F8A621-0F87-4A11-9AAC-A1EC8A933681}">
      <dgm:prSet/>
      <dgm:spPr/>
      <dgm:t>
        <a:bodyPr/>
        <a:lstStyle/>
        <a:p>
          <a:endParaRPr lang="en-AU"/>
        </a:p>
      </dgm:t>
    </dgm:pt>
    <dgm:pt modelId="{29416A34-3313-4A12-A198-00561ACC64AB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AU" sz="2400" dirty="0"/>
            <a:t>Genetic Variance</a:t>
          </a:r>
        </a:p>
        <a:p>
          <a:r>
            <a:rPr lang="en-AU" sz="2400" dirty="0"/>
            <a:t>V</a:t>
          </a:r>
          <a:r>
            <a:rPr lang="en-AU" sz="2400" baseline="-25000" dirty="0"/>
            <a:t>G</a:t>
          </a:r>
        </a:p>
      </dgm:t>
    </dgm:pt>
    <dgm:pt modelId="{B64978FE-1CB3-462E-9CAB-3FA76205AD31}" type="parTrans" cxnId="{BA9EA159-010E-4DB7-99FD-C6A27BC3A97A}">
      <dgm:prSet/>
      <dgm:spPr/>
      <dgm:t>
        <a:bodyPr/>
        <a:lstStyle/>
        <a:p>
          <a:endParaRPr lang="en-AU"/>
        </a:p>
      </dgm:t>
    </dgm:pt>
    <dgm:pt modelId="{91EE42AB-110A-4955-BAEA-31DDDD0F9BCD}" type="sibTrans" cxnId="{BA9EA159-010E-4DB7-99FD-C6A27BC3A97A}">
      <dgm:prSet/>
      <dgm:spPr/>
      <dgm:t>
        <a:bodyPr/>
        <a:lstStyle/>
        <a:p>
          <a:endParaRPr lang="en-AU"/>
        </a:p>
      </dgm:t>
    </dgm:pt>
    <dgm:pt modelId="{E106595C-AFF6-432C-B9ED-2030B0A6E88B}" type="pres">
      <dgm:prSet presAssocID="{FE4671CF-6C70-48DA-B234-1F5A68B46A57}" presName="Name0" presStyleCnt="0">
        <dgm:presLayoutVars>
          <dgm:chMax val="7"/>
          <dgm:resizeHandles val="exact"/>
        </dgm:presLayoutVars>
      </dgm:prSet>
      <dgm:spPr/>
    </dgm:pt>
    <dgm:pt modelId="{C8363E42-A3C5-4792-817A-E122C3D64482}" type="pres">
      <dgm:prSet presAssocID="{FE4671CF-6C70-48DA-B234-1F5A68B46A57}" presName="comp1" presStyleCnt="0"/>
      <dgm:spPr/>
    </dgm:pt>
    <dgm:pt modelId="{5C02AA52-5675-456D-9162-1C00DDA20E6B}" type="pres">
      <dgm:prSet presAssocID="{FE4671CF-6C70-48DA-B234-1F5A68B46A57}" presName="circle1" presStyleLbl="node1" presStyleIdx="0" presStyleCnt="2" custLinFactNeighborY="760"/>
      <dgm:spPr/>
    </dgm:pt>
    <dgm:pt modelId="{FB98CECB-3D14-4343-9472-0B04E5F83AC4}" type="pres">
      <dgm:prSet presAssocID="{FE4671CF-6C70-48DA-B234-1F5A68B46A57}" presName="c1text" presStyleLbl="node1" presStyleIdx="0" presStyleCnt="2">
        <dgm:presLayoutVars>
          <dgm:bulletEnabled val="1"/>
        </dgm:presLayoutVars>
      </dgm:prSet>
      <dgm:spPr/>
    </dgm:pt>
    <dgm:pt modelId="{683F789D-6637-4709-B5FB-9B354950D9E1}" type="pres">
      <dgm:prSet presAssocID="{FE4671CF-6C70-48DA-B234-1F5A68B46A57}" presName="comp2" presStyleCnt="0"/>
      <dgm:spPr/>
    </dgm:pt>
    <dgm:pt modelId="{896B274C-4FC9-4D7D-8ECA-15B040CF2014}" type="pres">
      <dgm:prSet presAssocID="{FE4671CF-6C70-48DA-B234-1F5A68B46A57}" presName="circle2" presStyleLbl="node1" presStyleIdx="1" presStyleCnt="2" custScaleX="86800" custScaleY="80253" custLinFactNeighborY="10887"/>
      <dgm:spPr/>
    </dgm:pt>
    <dgm:pt modelId="{4E4938AA-6DB6-4A83-B009-017ED7920E7E}" type="pres">
      <dgm:prSet presAssocID="{FE4671CF-6C70-48DA-B234-1F5A68B46A57}" presName="c2text" presStyleLbl="node1" presStyleIdx="1" presStyleCnt="2">
        <dgm:presLayoutVars>
          <dgm:bulletEnabled val="1"/>
        </dgm:presLayoutVars>
      </dgm:prSet>
      <dgm:spPr/>
    </dgm:pt>
  </dgm:ptLst>
  <dgm:cxnLst>
    <dgm:cxn modelId="{10778F05-D794-4201-83C3-5D53305DA42C}" type="presOf" srcId="{B69FA4D3-8963-43CA-A0AA-8CCC12438F9E}" destId="{FB98CECB-3D14-4343-9472-0B04E5F83AC4}" srcOrd="1" destOrd="0" presId="urn:microsoft.com/office/officeart/2005/8/layout/venn2"/>
    <dgm:cxn modelId="{D2F8A621-0F87-4A11-9AAC-A1EC8A933681}" srcId="{FE4671CF-6C70-48DA-B234-1F5A68B46A57}" destId="{B69FA4D3-8963-43CA-A0AA-8CCC12438F9E}" srcOrd="0" destOrd="0" parTransId="{A1711FCD-14A9-4810-97C5-9E3ECEC83613}" sibTransId="{9D2BF0A8-F799-4E9A-9415-1A8B87266824}"/>
    <dgm:cxn modelId="{C000A955-CBC5-4DF1-A9B0-2C496D3014C4}" type="presOf" srcId="{29416A34-3313-4A12-A198-00561ACC64AB}" destId="{896B274C-4FC9-4D7D-8ECA-15B040CF2014}" srcOrd="0" destOrd="0" presId="urn:microsoft.com/office/officeart/2005/8/layout/venn2"/>
    <dgm:cxn modelId="{D4DF9D56-DBF8-42DC-BBB0-BF3708B8BC1A}" type="presOf" srcId="{FE4671CF-6C70-48DA-B234-1F5A68B46A57}" destId="{E106595C-AFF6-432C-B9ED-2030B0A6E88B}" srcOrd="0" destOrd="0" presId="urn:microsoft.com/office/officeart/2005/8/layout/venn2"/>
    <dgm:cxn modelId="{BA9EA159-010E-4DB7-99FD-C6A27BC3A97A}" srcId="{FE4671CF-6C70-48DA-B234-1F5A68B46A57}" destId="{29416A34-3313-4A12-A198-00561ACC64AB}" srcOrd="1" destOrd="0" parTransId="{B64978FE-1CB3-462E-9CAB-3FA76205AD31}" sibTransId="{91EE42AB-110A-4955-BAEA-31DDDD0F9BCD}"/>
    <dgm:cxn modelId="{2128BD89-5671-4B90-89FD-ABCC4597C364}" type="presOf" srcId="{29416A34-3313-4A12-A198-00561ACC64AB}" destId="{4E4938AA-6DB6-4A83-B009-017ED7920E7E}" srcOrd="1" destOrd="0" presId="urn:microsoft.com/office/officeart/2005/8/layout/venn2"/>
    <dgm:cxn modelId="{C99FA8EC-89BE-4ECF-93BD-FB21794DE4B2}" type="presOf" srcId="{B69FA4D3-8963-43CA-A0AA-8CCC12438F9E}" destId="{5C02AA52-5675-456D-9162-1C00DDA20E6B}" srcOrd="0" destOrd="0" presId="urn:microsoft.com/office/officeart/2005/8/layout/venn2"/>
    <dgm:cxn modelId="{774E3721-3557-417A-B98E-C0B02C9E8863}" type="presParOf" srcId="{E106595C-AFF6-432C-B9ED-2030B0A6E88B}" destId="{C8363E42-A3C5-4792-817A-E122C3D64482}" srcOrd="0" destOrd="0" presId="urn:microsoft.com/office/officeart/2005/8/layout/venn2"/>
    <dgm:cxn modelId="{3D8AB18F-EBEB-44B2-9C9B-DA3D007EDA1F}" type="presParOf" srcId="{C8363E42-A3C5-4792-817A-E122C3D64482}" destId="{5C02AA52-5675-456D-9162-1C00DDA20E6B}" srcOrd="0" destOrd="0" presId="urn:microsoft.com/office/officeart/2005/8/layout/venn2"/>
    <dgm:cxn modelId="{6E282630-C8F9-4904-A75B-41DB35EF4346}" type="presParOf" srcId="{C8363E42-A3C5-4792-817A-E122C3D64482}" destId="{FB98CECB-3D14-4343-9472-0B04E5F83AC4}" srcOrd="1" destOrd="0" presId="urn:microsoft.com/office/officeart/2005/8/layout/venn2"/>
    <dgm:cxn modelId="{5F56559F-EDF1-42FD-AFCF-5E0EC75C8572}" type="presParOf" srcId="{E106595C-AFF6-432C-B9ED-2030B0A6E88B}" destId="{683F789D-6637-4709-B5FB-9B354950D9E1}" srcOrd="1" destOrd="0" presId="urn:microsoft.com/office/officeart/2005/8/layout/venn2"/>
    <dgm:cxn modelId="{62D01D96-6072-4340-A1DF-CA29DDA70BEC}" type="presParOf" srcId="{683F789D-6637-4709-B5FB-9B354950D9E1}" destId="{896B274C-4FC9-4D7D-8ECA-15B040CF2014}" srcOrd="0" destOrd="0" presId="urn:microsoft.com/office/officeart/2005/8/layout/venn2"/>
    <dgm:cxn modelId="{ED21471A-2B77-45AA-A3CD-B4CE60BB326C}" type="presParOf" srcId="{683F789D-6637-4709-B5FB-9B354950D9E1}" destId="{4E4938AA-6DB6-4A83-B009-017ED7920E7E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02AA52-5675-456D-9162-1C00DDA20E6B}">
      <dsp:nvSpPr>
        <dsp:cNvPr id="0" name=""/>
        <dsp:cNvSpPr/>
      </dsp:nvSpPr>
      <dsp:spPr>
        <a:xfrm>
          <a:off x="1025890" y="0"/>
          <a:ext cx="3384326" cy="33843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Environmental</a:t>
          </a:r>
          <a:r>
            <a:rPr lang="en-AU" sz="2400" kern="1200" dirty="0"/>
            <a:t> </a:t>
          </a:r>
          <a:r>
            <a:rPr lang="en-AU" sz="1800" kern="1200" dirty="0"/>
            <a:t>Variance</a:t>
          </a:r>
          <a:r>
            <a:rPr lang="en-AU" sz="2400" kern="1200" dirty="0"/>
            <a:t> (V</a:t>
          </a:r>
          <a:r>
            <a:rPr lang="en-AU" sz="2400" kern="1200" baseline="-25000" dirty="0"/>
            <a:t>E</a:t>
          </a:r>
          <a:r>
            <a:rPr lang="en-AU" sz="2400" kern="1200" dirty="0"/>
            <a:t>)</a:t>
          </a:r>
          <a:endParaRPr lang="en-AU" sz="2400" kern="1200" baseline="-25000" dirty="0"/>
        </a:p>
      </dsp:txBody>
      <dsp:txXfrm>
        <a:off x="1829668" y="253824"/>
        <a:ext cx="1776771" cy="575335"/>
      </dsp:txXfrm>
    </dsp:sp>
    <dsp:sp modelId="{896B274C-4FC9-4D7D-8ECA-15B040CF2014}">
      <dsp:nvSpPr>
        <dsp:cNvPr id="0" name=""/>
        <dsp:cNvSpPr/>
      </dsp:nvSpPr>
      <dsp:spPr>
        <a:xfrm>
          <a:off x="1616455" y="1347308"/>
          <a:ext cx="2203196" cy="2037017"/>
        </a:xfrm>
        <a:prstGeom prst="ellipse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Genetic Variance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V</a:t>
          </a:r>
          <a:r>
            <a:rPr lang="en-AU" sz="2400" kern="1200" baseline="-25000" dirty="0"/>
            <a:t>G</a:t>
          </a:r>
        </a:p>
      </dsp:txBody>
      <dsp:txXfrm>
        <a:off x="1939106" y="1856562"/>
        <a:ext cx="1557894" cy="10185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B83FA-4D2A-4EA7-888D-7EAC150A0CEE}" type="datetimeFigureOut">
              <a:rPr lang="en-AU" smtClean="0"/>
              <a:pPr/>
              <a:t>17/3/21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28371-83ED-46BC-8FF8-8735A940055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6947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5121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7584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54087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6174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614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96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21417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06237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8720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69248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1914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960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3923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882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432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57427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39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7051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2750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28365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79148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74206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Epistasis 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occurs when genes at two different loci interact to affect the expression of a single trait. A gene can either mask or modify the phenotype controlled by the other gene.</a:t>
            </a:r>
          </a:p>
          <a:p>
            <a:endParaRPr lang="en-US" b="0" i="0" dirty="0">
              <a:solidFill>
                <a:srgbClr val="333300"/>
              </a:solidFill>
              <a:effectLst/>
              <a:latin typeface="Helvetica" panose="020B0604020202020204" pitchFamily="34" charset="0"/>
            </a:endParaRPr>
          </a:p>
          <a:p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Labrador coat 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colour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 – Black (BBEE or 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BBEe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), brown (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BbEE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 or Bb 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Ee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), Yellow (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BBee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 or </a:t>
            </a:r>
            <a:r>
              <a:rPr lang="en-US" b="0" i="0" dirty="0" err="1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Bbee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) as yellow gene </a:t>
            </a:r>
            <a:r>
              <a:rPr lang="en-US" b="0" i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represses melanin </a:t>
            </a:r>
            <a:r>
              <a:rPr lang="en-US" b="0" i="0" dirty="0">
                <a:solidFill>
                  <a:srgbClr val="333300"/>
                </a:solidFill>
                <a:effectLst/>
                <a:latin typeface="Helvetica" panose="020B0604020202020204" pitchFamily="34" charset="0"/>
              </a:rPr>
              <a:t>in the dominant recessive form.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49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38486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24335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878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707564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>
                <a:solidFill>
                  <a:prstClr val="black"/>
                </a:solidFill>
              </a:rPr>
              <a:pPr/>
              <a:t>52</a:t>
            </a:fld>
            <a:endParaRPr lang="en-A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>
                <a:solidFill>
                  <a:prstClr val="black"/>
                </a:solidFill>
              </a:rPr>
              <a:pPr/>
              <a:t>53</a:t>
            </a:fld>
            <a:endParaRPr lang="en-A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66355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972128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59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409569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85104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109941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69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>
                <a:solidFill>
                  <a:prstClr val="black"/>
                </a:solidFill>
              </a:rPr>
              <a:pPr/>
              <a:t>70</a:t>
            </a:fld>
            <a:endParaRPr lang="en-A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062315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522543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76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605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2726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28371-83ED-46BC-8FF8-8735A9400551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168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2F1A-467F-4C61-BBAD-7A7B9975D04A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823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E8671-39EC-4CEF-AE61-676DB1F95339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5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DF484-3D37-4B6C-A98D-ACA17DB6D631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3524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C3A2E-EDDA-44B5-8029-2F5AE67CA6F7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3DABD-41A0-4854-A08F-4B1EFDA37922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189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38D0-0DC6-44B3-AE25-3AEB70FA6D7D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500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38D0-0DC6-44B3-AE25-3AEB70FA6D7D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500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38D0-0DC6-44B3-AE25-3AEB70FA6D7D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500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9AB25-A41A-4C52-95D0-92FD87B39282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A8A05-7582-4266-85B2-C826312FC9B7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661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C791-AA11-4939-BD1F-EBB3A2280ADC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735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9C48-2E7E-4834-993D-BBA34D73EE13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47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49635-450F-4ED1-87D8-A131EE565476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2502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C5C0A-0FF8-49E1-9796-C5F9480F0B69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7612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C4060-F2F4-4F3F-92FE-FF17AF2BFAFB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5313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BDFF-90D7-491C-ADE4-4B3504A2627F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2830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BEFEC-DB0F-4241-A33B-EFEFD481AAE3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280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049F-648E-4560-8353-D4074DB5408B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986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7327C-BBA2-40D9-B2EA-B42DD2566D01}" type="datetime1">
              <a:rPr lang="en-AU" smtClean="0"/>
              <a:pPr/>
              <a:t>17/3/21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87779-9D18-440F-A80F-F98606DD918E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715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9C01C-BC9E-42FE-9CCC-65710DB9337A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Tutorial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3DABD-41A0-4854-A08F-4B1EFDA37922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441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F69CE-5990-474B-99EC-C93609095987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15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F69CE-5990-474B-99EC-C93609095987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15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F69CE-5990-474B-99EC-C93609095987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>
                <a:solidFill>
                  <a:prstClr val="black">
                    <a:tint val="75000"/>
                  </a:prstClr>
                </a:solidFill>
              </a:rPr>
              <a:t>BIOL3110 Lecture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87779-9D18-440F-A80F-F98606DD918E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15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FD5DE-2009-4E7F-A5CF-D6B21F6B571A}" type="datetime1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17/3/21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A8A05-7582-4266-85B2-C826312FC9B7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475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tionary.org/wiki/%E2%88%91" TargetMode="Externa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42951"/>
            <a:ext cx="7772400" cy="1470025"/>
          </a:xfrm>
        </p:spPr>
        <p:txBody>
          <a:bodyPr/>
          <a:lstStyle/>
          <a:p>
            <a:r>
              <a:rPr lang="en-AU" b="1" dirty="0"/>
              <a:t>Biol3110</a:t>
            </a:r>
            <a:r>
              <a:rPr lang="en-AU" dirty="0"/>
              <a:t>: Evolutionary and conservation genetics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3476600"/>
            <a:ext cx="8208912" cy="1752600"/>
          </a:xfrm>
          <a:solidFill>
            <a:schemeClr val="tx2">
              <a:lumMod val="20000"/>
              <a:lumOff val="80000"/>
            </a:schemeClr>
          </a:solidFill>
        </p:spPr>
        <p:txBody>
          <a:bodyPr>
            <a:normAutofit lnSpcReduction="10000"/>
          </a:bodyPr>
          <a:lstStyle/>
          <a:p>
            <a:pPr algn="l">
              <a:spcBef>
                <a:spcPts val="0"/>
              </a:spcBef>
            </a:pPr>
            <a:endParaRPr lang="en-AU" sz="1000" b="1" dirty="0">
              <a:solidFill>
                <a:schemeClr val="bg2"/>
              </a:solidFill>
            </a:endParaRPr>
          </a:p>
          <a:p>
            <a:pPr algn="l">
              <a:spcBef>
                <a:spcPts val="1200"/>
              </a:spcBef>
            </a:pPr>
            <a:r>
              <a:rPr lang="en-AU" b="1" dirty="0">
                <a:solidFill>
                  <a:schemeClr val="bg2"/>
                </a:solidFill>
              </a:rPr>
              <a:t>Tutorial 2 </a:t>
            </a:r>
          </a:p>
          <a:p>
            <a:pPr algn="l"/>
            <a:r>
              <a:rPr lang="en-GB" sz="2400" b="1" dirty="0">
                <a:solidFill>
                  <a:schemeClr val="bg2"/>
                </a:solidFill>
              </a:rPr>
              <a:t>First hour: </a:t>
            </a:r>
            <a:r>
              <a:rPr lang="en-GB" sz="2400" dirty="0">
                <a:solidFill>
                  <a:schemeClr val="bg2"/>
                </a:solidFill>
              </a:rPr>
              <a:t>More advanced single/few loci questions</a:t>
            </a:r>
          </a:p>
          <a:p>
            <a:pPr algn="l"/>
            <a:r>
              <a:rPr lang="en-GB" sz="2400" b="1" dirty="0">
                <a:solidFill>
                  <a:schemeClr val="bg2"/>
                </a:solidFill>
              </a:rPr>
              <a:t>Second hour: </a:t>
            </a:r>
            <a:r>
              <a:rPr lang="en-GB" sz="2400" dirty="0">
                <a:solidFill>
                  <a:schemeClr val="bg2"/>
                </a:solidFill>
              </a:rPr>
              <a:t>Introductory quant gen questions</a:t>
            </a:r>
          </a:p>
          <a:p>
            <a:pPr algn="l"/>
            <a:endParaRPr lang="en-AU" sz="2400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26"/>
            <a:ext cx="9144000" cy="1384245"/>
          </a:xfrm>
          <a:prstGeom prst="rect">
            <a:avLst/>
          </a:prstGeom>
        </p:spPr>
      </p:pic>
      <p:pic>
        <p:nvPicPr>
          <p:cNvPr id="9" name="Picture 8" descr="W_MQ banne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9512" y="5445224"/>
            <a:ext cx="2807804" cy="112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0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1C4755B-CA8B-4CB2-957F-17D9116AB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430" y="2404290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(b) Work this out using </a:t>
            </a:r>
            <a:r>
              <a:rPr lang="en-AU" sz="1800" b="1" dirty="0">
                <a:solidFill>
                  <a:srgbClr val="FF0000"/>
                </a:solidFill>
              </a:rPr>
              <a:t>p = 0.5938 </a:t>
            </a:r>
            <a:r>
              <a:rPr lang="en-AU" sz="1800" b="1" dirty="0">
                <a:solidFill>
                  <a:srgbClr val="00B050"/>
                </a:solidFill>
              </a:rPr>
              <a:t>q = 0.2656 </a:t>
            </a:r>
            <a:r>
              <a:rPr lang="en-AU" sz="1800" b="1" dirty="0">
                <a:solidFill>
                  <a:srgbClr val="00B0F0"/>
                </a:solidFill>
              </a:rPr>
              <a:t>r = 0.1406 </a:t>
            </a:r>
            <a:r>
              <a:rPr lang="en-AU" sz="1800" dirty="0"/>
              <a:t>and </a:t>
            </a:r>
            <a:r>
              <a:rPr lang="en-AU" sz="1800" b="1" dirty="0"/>
              <a:t>N = 320</a:t>
            </a:r>
            <a:r>
              <a:rPr lang="en-AU" sz="1800" dirty="0"/>
              <a:t>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CDCEA01-86FD-4A73-A04B-0AA0DCC05A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232219"/>
              </p:ext>
            </p:extLst>
          </p:nvPr>
        </p:nvGraphicFramePr>
        <p:xfrm>
          <a:off x="408806" y="2821178"/>
          <a:ext cx="8227602" cy="32297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Phenotype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</a:rPr>
                        <a:t>Genotype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HW-Expected relative  frequencies: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P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2pq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q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2qr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r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0.3525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0.3154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0.1670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0.0706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0.0747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0.0198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1.00</a:t>
                      </a: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Expected</a:t>
                      </a:r>
                      <a:r>
                        <a:rPr lang="en-AU" sz="18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absolute frequencies: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112.81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100.94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53.44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22.58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23.91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6.33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5A75AAA-AE17-4000-A385-A6085C3B2356}"/>
              </a:ext>
            </a:extLst>
          </p:cNvPr>
          <p:cNvSpPr txBox="1"/>
          <p:nvPr/>
        </p:nvSpPr>
        <p:spPr>
          <a:xfrm>
            <a:off x="467544" y="137874"/>
            <a:ext cx="8208912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endParaRPr lang="en-AU" sz="1400" b="1" dirty="0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14A77C3E-4461-4EE4-AF6B-A186059586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50546"/>
              </p:ext>
            </p:extLst>
          </p:nvPr>
        </p:nvGraphicFramePr>
        <p:xfrm>
          <a:off x="695960" y="88972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5718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A75AAA-AE17-4000-A385-A6085C3B2356}"/>
              </a:ext>
            </a:extLst>
          </p:cNvPr>
          <p:cNvSpPr txBox="1"/>
          <p:nvPr/>
        </p:nvSpPr>
        <p:spPr>
          <a:xfrm>
            <a:off x="467544" y="137874"/>
            <a:ext cx="820891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FontTx/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endParaRPr lang="en-AU" sz="1300" dirty="0"/>
          </a:p>
          <a:p>
            <a:endParaRPr lang="en-AU" sz="1400" b="1" dirty="0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14A77C3E-4461-4EE4-AF6B-A186059586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110867"/>
              </p:ext>
            </p:extLst>
          </p:nvPr>
        </p:nvGraphicFramePr>
        <p:xfrm>
          <a:off x="695960" y="7982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9A374E-D132-4899-951F-A6E56F50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2564904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(C) Work out the chi-square statistic: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15F0C85-1634-48F7-BEF5-9885AFFCB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677538"/>
              </p:ext>
            </p:extLst>
          </p:nvPr>
        </p:nvGraphicFramePr>
        <p:xfrm>
          <a:off x="376846" y="3077319"/>
          <a:ext cx="8283667" cy="2723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7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</a:t>
                      </a: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Exp</a:t>
                      </a:r>
                      <a:r>
                        <a:rPr lang="en-AU" sz="18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: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112.81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100.94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53.44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22.58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23.91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6.33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8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Obs</a:t>
                      </a: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: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120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80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40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8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Chi-square: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71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A75AAA-AE17-4000-A385-A6085C3B2356}"/>
              </a:ext>
            </a:extLst>
          </p:cNvPr>
          <p:cNvSpPr txBox="1"/>
          <p:nvPr/>
        </p:nvSpPr>
        <p:spPr>
          <a:xfrm>
            <a:off x="467544" y="137874"/>
            <a:ext cx="820891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FontTx/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endParaRPr lang="en-AU" sz="1300" dirty="0"/>
          </a:p>
          <a:p>
            <a:endParaRPr lang="en-AU" sz="1400" b="1" dirty="0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14A77C3E-4461-4EE4-AF6B-A18605958624}"/>
              </a:ext>
            </a:extLst>
          </p:cNvPr>
          <p:cNvGraphicFramePr>
            <a:graphicFrameLocks noGrp="1"/>
          </p:cNvGraphicFramePr>
          <p:nvPr/>
        </p:nvGraphicFramePr>
        <p:xfrm>
          <a:off x="695960" y="7982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89A374E-D132-4899-951F-A6E56F50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2564904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(C) Work out the chi-square statistic: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15F0C85-1634-48F7-BEF5-9885AFFCB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922549"/>
              </p:ext>
            </p:extLst>
          </p:nvPr>
        </p:nvGraphicFramePr>
        <p:xfrm>
          <a:off x="376846" y="3077319"/>
          <a:ext cx="8283667" cy="26888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7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362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33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</a:t>
                      </a: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Exp</a:t>
                      </a:r>
                      <a:r>
                        <a:rPr lang="en-AU" sz="18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: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112.81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100.94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53.44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22.58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23.91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6.33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16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Obs</a:t>
                      </a: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: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120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80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40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262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Chi-square: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400" u="sng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400" u="sng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(120-112.8)</a:t>
                      </a:r>
                      <a:r>
                        <a:rPr lang="en-AU" sz="1400" u="sng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112.81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u="sng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sng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(80-100.9)</a:t>
                      </a:r>
                      <a:r>
                        <a:rPr lang="en-AU" sz="1400" u="sng" baseline="3000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100.94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u="sng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sng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(60-53.44)</a:t>
                      </a:r>
                      <a:r>
                        <a:rPr lang="en-AU" sz="1400" u="sng" baseline="3000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u="none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53.44</a:t>
                      </a:r>
                      <a:endParaRPr lang="en-AU" sz="1400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u="sng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sng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(40-22.58)</a:t>
                      </a:r>
                      <a:r>
                        <a:rPr lang="en-AU" sz="1400" u="sng" baseline="3000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22.58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u="sng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sng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(10-23.91)</a:t>
                      </a:r>
                      <a:r>
                        <a:rPr lang="en-AU" sz="1400" u="sng" baseline="3000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u="none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23.91</a:t>
                      </a:r>
                      <a:endParaRPr lang="en-AU" sz="1400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u="sng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sng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(10-6.33)</a:t>
                      </a:r>
                      <a:r>
                        <a:rPr lang="en-AU" sz="1400" u="sng" baseline="3000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2 </a:t>
                      </a:r>
                      <a:r>
                        <a:rPr lang="en-AU" sz="1400" u="none" baseline="0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6.33</a:t>
                      </a:r>
                      <a:endParaRPr lang="en-AU" sz="1400" baseline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29.27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52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/>
              <a:t>Chi squared table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14"/>
          <a:stretch/>
        </p:blipFill>
        <p:spPr>
          <a:xfrm>
            <a:off x="23805" y="1268760"/>
            <a:ext cx="8940683" cy="3528392"/>
          </a:xfrm>
        </p:spPr>
      </p:pic>
      <p:pic>
        <p:nvPicPr>
          <p:cNvPr id="5122" name="Picture 2" descr="http://www.microbiologybytes.com/maths/graphics/chi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006" y="0"/>
            <a:ext cx="2593751" cy="148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380312" y="2753544"/>
            <a:ext cx="638819" cy="36004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4509120"/>
            <a:ext cx="7704856" cy="1384995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l-GR" sz="3600" dirty="0">
                <a:latin typeface="Times New Roman" pitchFamily="18" charset="0"/>
                <a:cs typeface="Times New Roman" pitchFamily="18" charset="0"/>
              </a:rPr>
              <a:t>χ</a:t>
            </a:r>
            <a:r>
              <a:rPr lang="en-AU" sz="3200" baseline="300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AU" sz="3200" baseline="-25000" dirty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AU" sz="3200" dirty="0"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AU" sz="3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29.27</a:t>
            </a:r>
            <a:r>
              <a:rPr lang="en-AU" sz="3200" dirty="0">
                <a:latin typeface="Times New Roman" pitchFamily="18" charset="0"/>
                <a:cs typeface="Times New Roman" pitchFamily="18" charset="0"/>
              </a:rPr>
              <a:t>, P &lt; 0.05</a:t>
            </a:r>
          </a:p>
          <a:p>
            <a:r>
              <a:rPr lang="en-AU" sz="2400" dirty="0">
                <a:latin typeface="Times New Roman" pitchFamily="18" charset="0"/>
                <a:cs typeface="Times New Roman" pitchFamily="18" charset="0"/>
              </a:rPr>
              <a:t>Hence, we reject the hypothesis that colour phenotype alleles are distributed according to HW expectations </a:t>
            </a:r>
          </a:p>
        </p:txBody>
      </p:sp>
      <p:sp>
        <p:nvSpPr>
          <p:cNvPr id="8" name="Rectangle 7"/>
          <p:cNvSpPr/>
          <p:nvPr/>
        </p:nvSpPr>
        <p:spPr>
          <a:xfrm>
            <a:off x="7380312" y="2002970"/>
            <a:ext cx="638819" cy="1110613"/>
          </a:xfrm>
          <a:prstGeom prst="rect">
            <a:avLst/>
          </a:prstGeom>
          <a:solidFill>
            <a:srgbClr val="C00000">
              <a:alpha val="1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5536" y="2753544"/>
            <a:ext cx="6984776" cy="360040"/>
          </a:xfrm>
          <a:prstGeom prst="rect">
            <a:avLst/>
          </a:prstGeom>
          <a:solidFill>
            <a:srgbClr val="C00000">
              <a:alpha val="18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58E7DC44-5015-4C4E-83D1-F9D4F2E7C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432776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2840" y="2874484"/>
            <a:ext cx="8432354" cy="3201219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1800" dirty="0"/>
              <a:t>Part (C): Yes it does deviate from H-W expectation.</a:t>
            </a:r>
          </a:p>
          <a:p>
            <a:pPr marL="0" indent="0">
              <a:buNone/>
            </a:pPr>
            <a:endParaRPr lang="en-AU" sz="28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AU" sz="2800" b="1" dirty="0">
                <a:solidFill>
                  <a:srgbClr val="C00000"/>
                </a:solidFill>
              </a:rPr>
              <a:t>Part (d) examine Heterozygosity…</a:t>
            </a:r>
          </a:p>
          <a:p>
            <a:pPr marL="0" indent="0">
              <a:buNone/>
            </a:pPr>
            <a:endParaRPr lang="en-AU" sz="2800" b="1" dirty="0">
              <a:solidFill>
                <a:srgbClr val="C00000"/>
              </a:solidFill>
            </a:endParaRP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AU" sz="2800" b="1" dirty="0">
                <a:solidFill>
                  <a:srgbClr val="C00000"/>
                </a:solidFill>
              </a:rPr>
              <a:t>Observed H		=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AU" sz="2800" b="1" dirty="0">
                <a:solidFill>
                  <a:srgbClr val="C00000"/>
                </a:solidFill>
              </a:rPr>
              <a:t>H-W Expected H	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83D83-F696-43A2-9BAD-644833C6B1DD}"/>
              </a:ext>
            </a:extLst>
          </p:cNvPr>
          <p:cNvSpPr txBox="1"/>
          <p:nvPr/>
        </p:nvSpPr>
        <p:spPr>
          <a:xfrm>
            <a:off x="467544" y="148034"/>
            <a:ext cx="820891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values of H</a:t>
            </a:r>
            <a:r>
              <a:rPr lang="en-AU" sz="1300" baseline="-25000" dirty="0"/>
              <a:t>o</a:t>
            </a:r>
            <a:r>
              <a:rPr lang="en-AU" sz="1300" dirty="0"/>
              <a:t> and H</a:t>
            </a:r>
            <a:r>
              <a:rPr lang="en-AU" sz="1300" baseline="-25000" dirty="0"/>
              <a:t>e</a:t>
            </a:r>
            <a:r>
              <a:rPr lang="en-AU" sz="1300" dirty="0"/>
              <a:t> in this case?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9F52C9A6-F369-45F5-AFE9-375F61B8C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537423"/>
              </p:ext>
            </p:extLst>
          </p:nvPr>
        </p:nvGraphicFramePr>
        <p:xfrm>
          <a:off x="695960" y="8998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9035B373-5114-4272-94C6-65326CF2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461721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D383D83-F696-43A2-9BAD-644833C6B1DD}"/>
              </a:ext>
            </a:extLst>
          </p:cNvPr>
          <p:cNvSpPr txBox="1"/>
          <p:nvPr/>
        </p:nvSpPr>
        <p:spPr>
          <a:xfrm>
            <a:off x="467544" y="148034"/>
            <a:ext cx="820891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values of H</a:t>
            </a:r>
            <a:r>
              <a:rPr lang="en-AU" sz="1300" baseline="-25000" dirty="0"/>
              <a:t>o</a:t>
            </a:r>
            <a:r>
              <a:rPr lang="en-AU" sz="1300" dirty="0"/>
              <a:t> and H</a:t>
            </a:r>
            <a:r>
              <a:rPr lang="en-AU" sz="1300" baseline="-25000" dirty="0"/>
              <a:t>e</a:t>
            </a:r>
            <a:r>
              <a:rPr lang="en-AU" sz="1300" dirty="0"/>
              <a:t> in this case?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9F52C9A6-F369-45F5-AFE9-375F61B8C861}"/>
              </a:ext>
            </a:extLst>
          </p:cNvPr>
          <p:cNvGraphicFramePr>
            <a:graphicFrameLocks noGrp="1"/>
          </p:cNvGraphicFramePr>
          <p:nvPr/>
        </p:nvGraphicFramePr>
        <p:xfrm>
          <a:off x="695960" y="8998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9035B373-5114-4272-94C6-65326CF2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EEDC6F-46A9-4E91-921D-2B6F18E11375}"/>
              </a:ext>
            </a:extLst>
          </p:cNvPr>
          <p:cNvSpPr txBox="1">
            <a:spLocks/>
          </p:cNvSpPr>
          <p:nvPr/>
        </p:nvSpPr>
        <p:spPr>
          <a:xfrm>
            <a:off x="244102" y="2965925"/>
            <a:ext cx="8432354" cy="275415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AU" sz="1800" dirty="0"/>
              <a:t>Part (C): Yes it does deviate from H-W expectation.</a:t>
            </a:r>
          </a:p>
          <a:p>
            <a:pPr marL="0" indent="0">
              <a:buFont typeface="Arial" pitchFamily="34" charset="0"/>
              <a:buNone/>
            </a:pPr>
            <a:endParaRPr lang="en-AU" sz="1800" dirty="0"/>
          </a:p>
          <a:p>
            <a:pPr marL="0" indent="0">
              <a:buFont typeface="Arial" pitchFamily="34" charset="0"/>
              <a:buNone/>
            </a:pPr>
            <a:r>
              <a:rPr lang="en-AU" sz="2800" b="1" dirty="0">
                <a:solidFill>
                  <a:srgbClr val="C00000"/>
                </a:solidFill>
              </a:rPr>
              <a:t>Part (d) examine Heterozygosity…</a:t>
            </a:r>
          </a:p>
          <a:p>
            <a:pPr marL="0" indent="0">
              <a:buFont typeface="Arial" pitchFamily="34" charset="0"/>
              <a:buNone/>
            </a:pPr>
            <a:endParaRPr lang="en-AU" sz="2800" b="1" dirty="0">
              <a:solidFill>
                <a:srgbClr val="C00000"/>
              </a:solidFill>
            </a:endParaRP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800" b="1" dirty="0">
                <a:solidFill>
                  <a:srgbClr val="C00000"/>
                </a:solidFill>
              </a:rPr>
              <a:t>Observed H		</a:t>
            </a:r>
            <a:r>
              <a:rPr lang="en-AU" sz="2800" dirty="0"/>
              <a:t>= </a:t>
            </a:r>
            <a:r>
              <a:rPr lang="en-AU" sz="2200" dirty="0" err="1"/>
              <a:t>Pr</a:t>
            </a:r>
            <a:r>
              <a:rPr lang="en-AU" sz="2200" dirty="0"/>
              <a:t>(heterozygote) 	= </a:t>
            </a:r>
            <a:r>
              <a:rPr lang="en-AU" sz="2000" dirty="0"/>
              <a:t>= (A</a:t>
            </a:r>
            <a:r>
              <a:rPr lang="en-AU" sz="2000" baseline="-25000" dirty="0"/>
              <a:t>1</a:t>
            </a:r>
            <a:r>
              <a:rPr lang="en-AU" sz="2000" baseline="0" dirty="0"/>
              <a:t>A</a:t>
            </a:r>
            <a:r>
              <a:rPr lang="en-AU" sz="2000" baseline="-25000" dirty="0"/>
              <a:t>2</a:t>
            </a:r>
            <a:r>
              <a:rPr lang="en-AU" sz="2000" dirty="0"/>
              <a:t>+A</a:t>
            </a:r>
            <a:r>
              <a:rPr lang="en-AU" sz="2000" baseline="-25000" dirty="0"/>
              <a:t>1</a:t>
            </a:r>
            <a:r>
              <a:rPr lang="en-AU" sz="2000" baseline="0" dirty="0"/>
              <a:t>A</a:t>
            </a:r>
            <a:r>
              <a:rPr lang="en-AU" sz="2000" baseline="-25000" dirty="0"/>
              <a:t>3</a:t>
            </a:r>
            <a:r>
              <a:rPr lang="en-AU" sz="2000" dirty="0"/>
              <a:t>+</a:t>
            </a:r>
            <a:r>
              <a:rPr lang="en-AU" sz="2000" baseline="0" dirty="0"/>
              <a:t>A</a:t>
            </a:r>
            <a:r>
              <a:rPr lang="en-AU" sz="2000" baseline="-25000" dirty="0"/>
              <a:t>2</a:t>
            </a:r>
            <a:r>
              <a:rPr lang="en-AU" sz="2000" baseline="0" dirty="0"/>
              <a:t>A</a:t>
            </a:r>
            <a:r>
              <a:rPr lang="en-AU" sz="2000" baseline="-25000" dirty="0"/>
              <a:t>3</a:t>
            </a:r>
            <a:r>
              <a:rPr lang="en-AU" sz="2000" dirty="0"/>
              <a:t>)/</a:t>
            </a:r>
            <a:r>
              <a:rPr lang="en-AU" sz="2200" dirty="0"/>
              <a:t>Total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200" dirty="0"/>
              <a:t>						= </a:t>
            </a:r>
            <a:r>
              <a:rPr lang="en-AU" sz="2400" dirty="0"/>
              <a:t>(80+60+10)/320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400" dirty="0"/>
              <a:t>						</a:t>
            </a:r>
            <a:r>
              <a:rPr lang="en-AU" sz="2400" b="1" dirty="0"/>
              <a:t>= 0.4688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800" b="1" dirty="0">
                <a:solidFill>
                  <a:schemeClr val="bg1"/>
                </a:solidFill>
              </a:rPr>
              <a:t>H-W Expected H	</a:t>
            </a:r>
            <a:r>
              <a:rPr lang="en-AU" sz="2200" dirty="0">
                <a:solidFill>
                  <a:schemeClr val="bg1"/>
                </a:solidFill>
              </a:rPr>
              <a:t>= 1 – p</a:t>
            </a:r>
            <a:r>
              <a:rPr lang="en-AU" sz="2200" baseline="30000" dirty="0">
                <a:solidFill>
                  <a:schemeClr val="bg1"/>
                </a:solidFill>
              </a:rPr>
              <a:t>2</a:t>
            </a:r>
            <a:r>
              <a:rPr lang="en-AU" sz="2200" dirty="0">
                <a:solidFill>
                  <a:schemeClr val="bg1"/>
                </a:solidFill>
              </a:rPr>
              <a:t> – q</a:t>
            </a:r>
            <a:r>
              <a:rPr lang="en-AU" sz="2200" baseline="30000" dirty="0">
                <a:solidFill>
                  <a:schemeClr val="bg1"/>
                </a:solidFill>
              </a:rPr>
              <a:t>2</a:t>
            </a:r>
            <a:r>
              <a:rPr lang="en-AU" sz="2200" dirty="0">
                <a:solidFill>
                  <a:schemeClr val="bg1"/>
                </a:solidFill>
              </a:rPr>
              <a:t> – r</a:t>
            </a:r>
            <a:r>
              <a:rPr lang="en-AU" sz="2200" baseline="30000" dirty="0">
                <a:solidFill>
                  <a:schemeClr val="bg1"/>
                </a:solidFill>
              </a:rPr>
              <a:t>2</a:t>
            </a:r>
            <a:r>
              <a:rPr lang="en-AU" sz="2200" dirty="0">
                <a:solidFill>
                  <a:schemeClr val="bg1"/>
                </a:solidFill>
              </a:rPr>
              <a:t>	= </a:t>
            </a:r>
            <a:r>
              <a:rPr lang="en-AU" sz="2400" dirty="0">
                <a:solidFill>
                  <a:schemeClr val="bg1"/>
                </a:solidFill>
              </a:rPr>
              <a:t>1- 0.5938</a:t>
            </a:r>
            <a:r>
              <a:rPr lang="en-AU" sz="2400" baseline="30000" dirty="0">
                <a:solidFill>
                  <a:schemeClr val="bg1"/>
                </a:solidFill>
              </a:rPr>
              <a:t>2 </a:t>
            </a:r>
            <a:r>
              <a:rPr lang="en-AU" sz="2400" dirty="0">
                <a:solidFill>
                  <a:schemeClr val="bg1"/>
                </a:solidFill>
              </a:rPr>
              <a:t>- 0.2656</a:t>
            </a:r>
            <a:r>
              <a:rPr lang="en-AU" sz="2400" baseline="30000" dirty="0">
                <a:solidFill>
                  <a:schemeClr val="bg1"/>
                </a:solidFill>
              </a:rPr>
              <a:t>2</a:t>
            </a:r>
            <a:r>
              <a:rPr lang="en-AU" sz="2400" dirty="0">
                <a:solidFill>
                  <a:schemeClr val="bg1"/>
                </a:solidFill>
              </a:rPr>
              <a:t> - 0.1406</a:t>
            </a:r>
            <a:r>
              <a:rPr lang="en-AU" sz="2400" baseline="30000" dirty="0">
                <a:solidFill>
                  <a:schemeClr val="bg1"/>
                </a:solidFill>
              </a:rPr>
              <a:t>2</a:t>
            </a:r>
            <a:r>
              <a:rPr lang="en-AU" sz="2400" b="1" dirty="0">
                <a:solidFill>
                  <a:schemeClr val="bg1"/>
                </a:solidFill>
              </a:rPr>
              <a:t>			= 0.5571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endParaRPr lang="en-AU" sz="2200" b="1" dirty="0"/>
          </a:p>
        </p:txBody>
      </p:sp>
    </p:spTree>
    <p:extLst>
      <p:ext uri="{BB962C8B-B14F-4D97-AF65-F5344CB8AC3E}">
        <p14:creationId xmlns:p14="http://schemas.microsoft.com/office/powerpoint/2010/main" val="2591439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D383D83-F696-43A2-9BAD-644833C6B1DD}"/>
              </a:ext>
            </a:extLst>
          </p:cNvPr>
          <p:cNvSpPr txBox="1"/>
          <p:nvPr/>
        </p:nvSpPr>
        <p:spPr>
          <a:xfrm>
            <a:off x="467544" y="148034"/>
            <a:ext cx="820891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values of H</a:t>
            </a:r>
            <a:r>
              <a:rPr lang="en-AU" sz="1300" baseline="-25000" dirty="0"/>
              <a:t>o</a:t>
            </a:r>
            <a:r>
              <a:rPr lang="en-AU" sz="1300" dirty="0"/>
              <a:t> and H</a:t>
            </a:r>
            <a:r>
              <a:rPr lang="en-AU" sz="1300" baseline="-25000" dirty="0"/>
              <a:t>e</a:t>
            </a:r>
            <a:r>
              <a:rPr lang="en-AU" sz="1300" dirty="0"/>
              <a:t> in this case?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9F52C9A6-F369-45F5-AFE9-375F61B8C861}"/>
              </a:ext>
            </a:extLst>
          </p:cNvPr>
          <p:cNvGraphicFramePr>
            <a:graphicFrameLocks noGrp="1"/>
          </p:cNvGraphicFramePr>
          <p:nvPr/>
        </p:nvGraphicFramePr>
        <p:xfrm>
          <a:off x="695960" y="8998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9035B373-5114-4272-94C6-65326CF2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EEDC6F-46A9-4E91-921D-2B6F18E11375}"/>
              </a:ext>
            </a:extLst>
          </p:cNvPr>
          <p:cNvSpPr txBox="1">
            <a:spLocks/>
          </p:cNvSpPr>
          <p:nvPr/>
        </p:nvSpPr>
        <p:spPr>
          <a:xfrm>
            <a:off x="244102" y="2965924"/>
            <a:ext cx="8615418" cy="30691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AU" sz="1800" dirty="0"/>
              <a:t>Part (C): Yes it does deviate from H-W expectation.</a:t>
            </a:r>
          </a:p>
          <a:p>
            <a:pPr marL="0" indent="0">
              <a:buFont typeface="Arial" pitchFamily="34" charset="0"/>
              <a:buNone/>
            </a:pPr>
            <a:endParaRPr lang="en-AU" sz="1800" dirty="0"/>
          </a:p>
          <a:p>
            <a:pPr marL="0" indent="0">
              <a:buFont typeface="Arial" pitchFamily="34" charset="0"/>
              <a:buNone/>
            </a:pPr>
            <a:r>
              <a:rPr lang="en-AU" sz="2800" b="1" dirty="0">
                <a:solidFill>
                  <a:srgbClr val="C00000"/>
                </a:solidFill>
              </a:rPr>
              <a:t>Part (d) examine Heterozygosity…</a:t>
            </a:r>
          </a:p>
          <a:p>
            <a:pPr marL="0" indent="0">
              <a:buFont typeface="Arial" pitchFamily="34" charset="0"/>
              <a:buNone/>
            </a:pPr>
            <a:endParaRPr lang="en-AU" sz="2800" b="1" dirty="0">
              <a:solidFill>
                <a:srgbClr val="C00000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AU" sz="2800" b="1" dirty="0">
                <a:solidFill>
                  <a:srgbClr val="C00000"/>
                </a:solidFill>
              </a:rPr>
              <a:t>Observed H		</a:t>
            </a:r>
            <a:r>
              <a:rPr lang="en-AU" sz="2800" dirty="0"/>
              <a:t>= </a:t>
            </a:r>
            <a:r>
              <a:rPr lang="en-AU" sz="2200" dirty="0" err="1"/>
              <a:t>Pr</a:t>
            </a:r>
            <a:r>
              <a:rPr lang="en-AU" sz="2200" dirty="0"/>
              <a:t>(heterozygote) 	= (</a:t>
            </a:r>
            <a:r>
              <a:rPr lang="en-AU" sz="2400" dirty="0"/>
              <a:t>A</a:t>
            </a:r>
            <a:r>
              <a:rPr lang="en-AU" sz="2400" baseline="-25000" dirty="0"/>
              <a:t>1</a:t>
            </a:r>
            <a:r>
              <a:rPr lang="en-AU" sz="2400" baseline="0" dirty="0"/>
              <a:t>A</a:t>
            </a:r>
            <a:r>
              <a:rPr lang="en-AU" sz="2400" baseline="-25000" dirty="0"/>
              <a:t>2</a:t>
            </a:r>
            <a:r>
              <a:rPr lang="en-AU" sz="2200" dirty="0"/>
              <a:t>+</a:t>
            </a:r>
            <a:r>
              <a:rPr lang="en-AU" sz="2400" dirty="0"/>
              <a:t>A</a:t>
            </a:r>
            <a:r>
              <a:rPr lang="en-AU" sz="2400" baseline="-25000" dirty="0"/>
              <a:t>1</a:t>
            </a:r>
            <a:r>
              <a:rPr lang="en-AU" sz="2400" baseline="0" dirty="0"/>
              <a:t>A</a:t>
            </a:r>
            <a:r>
              <a:rPr lang="en-AU" sz="2400" baseline="-25000" dirty="0"/>
              <a:t>3</a:t>
            </a:r>
            <a:r>
              <a:rPr lang="en-AU" sz="2200" dirty="0"/>
              <a:t>+</a:t>
            </a:r>
            <a:r>
              <a:rPr lang="en-AU" sz="2400" baseline="0" dirty="0"/>
              <a:t>A</a:t>
            </a:r>
            <a:r>
              <a:rPr lang="en-AU" sz="2400" baseline="-25000" dirty="0"/>
              <a:t>2</a:t>
            </a:r>
            <a:r>
              <a:rPr lang="en-AU" sz="2400" baseline="0" dirty="0"/>
              <a:t>A</a:t>
            </a:r>
            <a:r>
              <a:rPr lang="en-AU" sz="2400" baseline="-25000" dirty="0"/>
              <a:t>3</a:t>
            </a:r>
            <a:r>
              <a:rPr lang="en-AU" sz="2200" dirty="0"/>
              <a:t>)/Total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200" dirty="0"/>
              <a:t>						= </a:t>
            </a:r>
            <a:r>
              <a:rPr lang="en-AU" sz="2400" dirty="0"/>
              <a:t>(80+60+10)/320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r>
              <a:rPr lang="en-AU" sz="2400" dirty="0"/>
              <a:t>						</a:t>
            </a:r>
            <a:r>
              <a:rPr lang="en-AU" sz="2400" b="1" dirty="0"/>
              <a:t>= 0.4688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AU" sz="3200" b="1" dirty="0">
                <a:solidFill>
                  <a:srgbClr val="C00000"/>
                </a:solidFill>
              </a:rPr>
              <a:t>H-W Expected H	</a:t>
            </a:r>
            <a:r>
              <a:rPr lang="en-AU" sz="2800" dirty="0"/>
              <a:t>= 1 – (p</a:t>
            </a:r>
            <a:r>
              <a:rPr lang="en-AU" sz="2800" baseline="30000" dirty="0"/>
              <a:t>2</a:t>
            </a:r>
            <a:r>
              <a:rPr lang="en-AU" sz="2800" dirty="0"/>
              <a:t> + q</a:t>
            </a:r>
            <a:r>
              <a:rPr lang="en-AU" sz="2800" baseline="30000" dirty="0"/>
              <a:t>2</a:t>
            </a:r>
            <a:r>
              <a:rPr lang="en-AU" sz="2800" dirty="0"/>
              <a:t> + r</a:t>
            </a:r>
            <a:r>
              <a:rPr lang="en-AU" sz="2800" baseline="30000" dirty="0"/>
              <a:t>2</a:t>
            </a:r>
            <a:r>
              <a:rPr lang="en-AU" sz="2800" dirty="0"/>
              <a:t>) = 1- </a:t>
            </a:r>
            <a:r>
              <a:rPr lang="en-AU" sz="2800" dirty="0">
                <a:solidFill>
                  <a:srgbClr val="FF0000"/>
                </a:solidFill>
              </a:rPr>
              <a:t>0.5938</a:t>
            </a:r>
            <a:r>
              <a:rPr lang="en-AU" sz="2800" baseline="30000" dirty="0">
                <a:solidFill>
                  <a:srgbClr val="FF0000"/>
                </a:solidFill>
              </a:rPr>
              <a:t>2 </a:t>
            </a:r>
            <a:r>
              <a:rPr lang="en-AU" sz="2800" dirty="0">
                <a:solidFill>
                  <a:srgbClr val="FF0000"/>
                </a:solidFill>
              </a:rPr>
              <a:t>- </a:t>
            </a:r>
            <a:r>
              <a:rPr lang="en-AU" sz="2800" dirty="0">
                <a:solidFill>
                  <a:srgbClr val="00B050"/>
                </a:solidFill>
              </a:rPr>
              <a:t>0.2656</a:t>
            </a:r>
            <a:r>
              <a:rPr lang="en-AU" sz="2800" baseline="30000" dirty="0">
                <a:solidFill>
                  <a:srgbClr val="00B050"/>
                </a:solidFill>
              </a:rPr>
              <a:t>2</a:t>
            </a:r>
            <a:r>
              <a:rPr lang="en-AU" sz="2800" dirty="0">
                <a:solidFill>
                  <a:srgbClr val="00B050"/>
                </a:solidFill>
              </a:rPr>
              <a:t> - </a:t>
            </a:r>
            <a:r>
              <a:rPr lang="en-AU" sz="2800" dirty="0">
                <a:solidFill>
                  <a:srgbClr val="00B0F0"/>
                </a:solidFill>
              </a:rPr>
              <a:t>0.1406</a:t>
            </a:r>
            <a:r>
              <a:rPr lang="en-AU" sz="2800" baseline="30000" dirty="0">
                <a:solidFill>
                  <a:srgbClr val="00B0F0"/>
                </a:solidFill>
              </a:rPr>
              <a:t>2</a:t>
            </a:r>
            <a:r>
              <a:rPr lang="en-AU" sz="2800" b="1" dirty="0">
                <a:solidFill>
                  <a:srgbClr val="00B0F0"/>
                </a:solidFill>
              </a:rPr>
              <a:t>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AU" sz="2800" b="1" dirty="0">
                <a:solidFill>
                  <a:srgbClr val="00B0F0"/>
                </a:solidFill>
              </a:rPr>
              <a:t>						</a:t>
            </a:r>
            <a:r>
              <a:rPr lang="en-AU" sz="2800" b="1" dirty="0"/>
              <a:t>= 0.5571</a:t>
            </a:r>
          </a:p>
        </p:txBody>
      </p:sp>
    </p:spTree>
    <p:extLst>
      <p:ext uri="{BB962C8B-B14F-4D97-AF65-F5344CB8AC3E}">
        <p14:creationId xmlns:p14="http://schemas.microsoft.com/office/powerpoint/2010/main" val="1052598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D383D83-F696-43A2-9BAD-644833C6B1DD}"/>
              </a:ext>
            </a:extLst>
          </p:cNvPr>
          <p:cNvSpPr txBox="1"/>
          <p:nvPr/>
        </p:nvSpPr>
        <p:spPr>
          <a:xfrm>
            <a:off x="467544" y="148034"/>
            <a:ext cx="820891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values of H</a:t>
            </a:r>
            <a:r>
              <a:rPr lang="en-AU" sz="1300" baseline="-25000" dirty="0"/>
              <a:t>o</a:t>
            </a:r>
            <a:r>
              <a:rPr lang="en-AU" sz="1300" dirty="0"/>
              <a:t> and H</a:t>
            </a:r>
            <a:r>
              <a:rPr lang="en-AU" sz="1300" baseline="-25000" dirty="0"/>
              <a:t>e</a:t>
            </a:r>
            <a:r>
              <a:rPr lang="en-AU" sz="1300" dirty="0"/>
              <a:t> in this case?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9F52C9A6-F369-45F5-AFE9-375F61B8C861}"/>
              </a:ext>
            </a:extLst>
          </p:cNvPr>
          <p:cNvGraphicFramePr>
            <a:graphicFrameLocks noGrp="1"/>
          </p:cNvGraphicFramePr>
          <p:nvPr/>
        </p:nvGraphicFramePr>
        <p:xfrm>
          <a:off x="695960" y="89988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9035B373-5114-4272-94C6-65326CF2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6B7F877-8E60-4727-A7E5-65918E7B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780040"/>
            <a:ext cx="8229600" cy="3201219"/>
          </a:xfrm>
        </p:spPr>
        <p:txBody>
          <a:bodyPr/>
          <a:lstStyle/>
          <a:p>
            <a:pPr marL="0" lvl="0" indent="0">
              <a:buNone/>
            </a:pPr>
            <a:r>
              <a:rPr lang="en-AU" dirty="0"/>
              <a:t>(d) 	</a:t>
            </a:r>
            <a:r>
              <a:rPr lang="en-AU" sz="2000" dirty="0"/>
              <a:t>H(</a:t>
            </a:r>
            <a:r>
              <a:rPr lang="en-AU" sz="2000" dirty="0" err="1"/>
              <a:t>obs</a:t>
            </a:r>
            <a:r>
              <a:rPr lang="en-AU" sz="2000" dirty="0"/>
              <a:t>) simply = </a:t>
            </a:r>
            <a:r>
              <a:rPr lang="en-AU" sz="2000" dirty="0" err="1"/>
              <a:t>pr</a:t>
            </a:r>
            <a:r>
              <a:rPr lang="en-AU" sz="2000" dirty="0"/>
              <a:t>(heterozygote)	= </a:t>
            </a:r>
            <a:r>
              <a:rPr lang="en-AU" sz="2000" b="1" dirty="0"/>
              <a:t>0.4688</a:t>
            </a:r>
          </a:p>
          <a:p>
            <a:pPr marL="0" lvl="0" indent="0">
              <a:buNone/>
            </a:pPr>
            <a:r>
              <a:rPr lang="en-AU" sz="2000" dirty="0"/>
              <a:t>	H(</a:t>
            </a:r>
            <a:r>
              <a:rPr lang="en-AU" sz="2000" dirty="0" err="1"/>
              <a:t>exp</a:t>
            </a:r>
            <a:r>
              <a:rPr lang="en-AU" sz="2000" dirty="0"/>
              <a:t>) = 1 – p2 – q2 – r2		= </a:t>
            </a:r>
            <a:r>
              <a:rPr lang="en-AU" sz="2000" b="1" dirty="0"/>
              <a:t>0.5571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0CE0E62-CFAC-41FA-BB41-2D5807D4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628906"/>
              </p:ext>
            </p:extLst>
          </p:nvPr>
        </p:nvGraphicFramePr>
        <p:xfrm>
          <a:off x="520862" y="4077072"/>
          <a:ext cx="8227602" cy="15144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Phenotype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White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</a:rPr>
                        <a:t>Genotype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8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</a:t>
                      </a: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Exp</a:t>
                      </a:r>
                      <a:r>
                        <a:rPr lang="en-AU" sz="18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numbers: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112.81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100.94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53.44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22.58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23.91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6.33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8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Obs</a:t>
                      </a: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numbers: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80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40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434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  <a:p>
            <a:pPr marL="342900" indent="-342900">
              <a:buAutoNum type="alphaLcParenBoth"/>
            </a:pPr>
            <a:r>
              <a:rPr lang="en-AU" sz="1300" dirty="0"/>
              <a:t>Let’s say we actually samples </a:t>
            </a:r>
            <a:r>
              <a:rPr lang="en-AU" sz="1300" b="1" dirty="0"/>
              <a:t>10 times</a:t>
            </a:r>
            <a:r>
              <a:rPr lang="en-AU" sz="1300" dirty="0"/>
              <a:t> as many individuals of each flower colour (i.e.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1</a:t>
            </a:r>
            <a:r>
              <a:rPr lang="en-AU" sz="1300" dirty="0"/>
              <a:t> = 60,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110, A</a:t>
            </a:r>
            <a:r>
              <a:rPr lang="en-AU" sz="1300" baseline="-25000" dirty="0"/>
              <a:t>2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160). Re-test whether the genotype distributions now deviate from H-W expectations. If so, can you explain why?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4A706BD-F471-47B4-8AEA-BFE7617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477927"/>
              </p:ext>
            </p:extLst>
          </p:nvPr>
        </p:nvGraphicFramePr>
        <p:xfrm>
          <a:off x="1284815" y="786692"/>
          <a:ext cx="6096000" cy="77420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3712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4A706BD-F471-47B4-8AEA-BFE7617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226396"/>
              </p:ext>
            </p:extLst>
          </p:nvPr>
        </p:nvGraphicFramePr>
        <p:xfrm>
          <a:off x="1284815" y="786692"/>
          <a:ext cx="6096000" cy="77420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29348B-2ACA-434E-A3BF-3E1451239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180039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514350" indent="-514350">
              <a:buAutoNum type="alphaLcParenBoth"/>
            </a:pPr>
            <a:r>
              <a:rPr lang="en-AU" dirty="0"/>
              <a:t>This is q: count the alleles</a:t>
            </a:r>
          </a:p>
          <a:p>
            <a:pPr marL="400050" lvl="1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C00000"/>
                </a:solidFill>
              </a:rPr>
              <a:t>q</a:t>
            </a:r>
            <a:r>
              <a:rPr lang="en-AU" dirty="0"/>
              <a:t> = ((2 x 16)+11)/(2 x 33) = </a:t>
            </a:r>
            <a:r>
              <a:rPr lang="en-AU" b="1" dirty="0">
                <a:solidFill>
                  <a:srgbClr val="C00000"/>
                </a:solidFill>
              </a:rPr>
              <a:t>0.6515</a:t>
            </a:r>
          </a:p>
          <a:p>
            <a:pPr marL="400050" lvl="1" indent="0">
              <a:buNone/>
            </a:pPr>
            <a:r>
              <a:rPr lang="en-AU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1070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28">
            <a:extLst>
              <a:ext uri="{FF2B5EF4-FFF2-40B4-BE49-F238E27FC236}">
                <a16:creationId xmlns:a16="http://schemas.microsoft.com/office/drawing/2014/main" id="{DC35A348-C5D6-4112-9FDD-93A493B0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1A610A-2C5E-4F8B-9E2D-1CD1205A50D1}"/>
              </a:ext>
            </a:extLst>
          </p:cNvPr>
          <p:cNvSpPr txBox="1"/>
          <p:nvPr/>
        </p:nvSpPr>
        <p:spPr>
          <a:xfrm>
            <a:off x="231834" y="4064786"/>
            <a:ext cx="5133796" cy="14004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5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Environmental News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CE00FB-4366-4585-B2B0-CF1075106F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72" t="-2" r="-1782"/>
          <a:stretch/>
        </p:blipFill>
        <p:spPr>
          <a:xfrm>
            <a:off x="0" y="3003"/>
            <a:ext cx="3821570" cy="3198635"/>
          </a:xfrm>
          <a:custGeom>
            <a:avLst/>
            <a:gdLst/>
            <a:ahLst/>
            <a:cxnLst/>
            <a:rect l="l" t="t" r="r" b="b"/>
            <a:pathLst>
              <a:path w="4000500" h="4005943">
                <a:moveTo>
                  <a:pt x="0" y="0"/>
                </a:moveTo>
                <a:lnTo>
                  <a:pt x="4000500" y="0"/>
                </a:lnTo>
                <a:lnTo>
                  <a:pt x="4000500" y="3936797"/>
                </a:lnTo>
                <a:lnTo>
                  <a:pt x="3316514" y="4005943"/>
                </a:lnTo>
                <a:lnTo>
                  <a:pt x="0" y="3964175"/>
                </a:ln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9C3D20-43D0-4590-A85A-695E9A1DBA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4" r="3307" b="-2"/>
          <a:stretch/>
        </p:blipFill>
        <p:spPr>
          <a:xfrm>
            <a:off x="4880586" y="0"/>
            <a:ext cx="4263414" cy="3223449"/>
          </a:xfrm>
          <a:custGeom>
            <a:avLst/>
            <a:gdLst/>
            <a:ahLst/>
            <a:cxnLst/>
            <a:rect l="l" t="t" r="r" b="b"/>
            <a:pathLst>
              <a:path w="4000500" h="3959032">
                <a:moveTo>
                  <a:pt x="0" y="0"/>
                </a:moveTo>
                <a:lnTo>
                  <a:pt x="4000500" y="0"/>
                </a:lnTo>
                <a:lnTo>
                  <a:pt x="4000500" y="3959032"/>
                </a:lnTo>
                <a:lnTo>
                  <a:pt x="9072" y="3926114"/>
                </a:lnTo>
                <a:lnTo>
                  <a:pt x="0" y="3925346"/>
                </a:lnTo>
                <a:close/>
              </a:path>
            </a:pathLst>
          </a:cu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6B578FB-321A-497F-8362-4181A75D81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61" r="11760" b="24453"/>
          <a:stretch/>
        </p:blipFill>
        <p:spPr>
          <a:xfrm>
            <a:off x="2932173" y="904191"/>
            <a:ext cx="3279654" cy="2959607"/>
          </a:xfrm>
          <a:custGeom>
            <a:avLst/>
            <a:gdLst/>
            <a:ahLst/>
            <a:cxnLst/>
            <a:rect l="l" t="t" r="r" b="b"/>
            <a:pathLst>
              <a:path w="3809998" h="3917539">
                <a:moveTo>
                  <a:pt x="0" y="0"/>
                </a:moveTo>
                <a:lnTo>
                  <a:pt x="3809998" y="0"/>
                </a:lnTo>
                <a:lnTo>
                  <a:pt x="3809998" y="3909212"/>
                </a:lnTo>
                <a:lnTo>
                  <a:pt x="1781628" y="3737429"/>
                </a:lnTo>
                <a:lnTo>
                  <a:pt x="0" y="3917539"/>
                </a:lnTo>
                <a:close/>
              </a:path>
            </a:pathLst>
          </a:custGeom>
        </p:spPr>
      </p:pic>
      <p:grpSp>
        <p:nvGrpSpPr>
          <p:cNvPr id="65" name="Group 30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9144000" cy="757168"/>
            <a:chOff x="0" y="2959818"/>
            <a:chExt cx="12192000" cy="757168"/>
          </a:xfrm>
        </p:grpSpPr>
        <p:sp>
          <p:nvSpPr>
            <p:cNvPr id="66" name="Freeform: Shape 31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: Shape 32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6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0BEF3CA-13E0-4063-A189-E3FC7E177170}"/>
              </a:ext>
            </a:extLst>
          </p:cNvPr>
          <p:cNvSpPr txBox="1"/>
          <p:nvPr/>
        </p:nvSpPr>
        <p:spPr>
          <a:xfrm>
            <a:off x="5365630" y="5677814"/>
            <a:ext cx="2796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Discuss how can genetics be used to help?</a:t>
            </a:r>
          </a:p>
        </p:txBody>
      </p:sp>
    </p:spTree>
    <p:extLst>
      <p:ext uri="{BB962C8B-B14F-4D97-AF65-F5344CB8AC3E}">
        <p14:creationId xmlns:p14="http://schemas.microsoft.com/office/powerpoint/2010/main" val="3439593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4A706BD-F471-47B4-8AEA-BFE7617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628526"/>
              </p:ext>
            </p:extLst>
          </p:nvPr>
        </p:nvGraphicFramePr>
        <p:xfrm>
          <a:off x="1284815" y="786692"/>
          <a:ext cx="6096000" cy="77420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C774BD-9B6F-4703-8E95-E21B2A9FF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455597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(b)</a:t>
            </a: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F2E8C4EF-7244-4C19-B814-4D7CC3596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216633"/>
              </p:ext>
            </p:extLst>
          </p:nvPr>
        </p:nvGraphicFramePr>
        <p:xfrm>
          <a:off x="1092411" y="2438531"/>
          <a:ext cx="4387702" cy="822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93851">
                  <a:extLst>
                    <a:ext uri="{9D8B030D-6E8A-4147-A177-3AD203B41FA5}">
                      <a16:colId xmlns:a16="http://schemas.microsoft.com/office/drawing/2014/main" val="3435008691"/>
                    </a:ext>
                  </a:extLst>
                </a:gridCol>
                <a:gridCol w="2193851">
                  <a:extLst>
                    <a:ext uri="{9D8B030D-6E8A-4147-A177-3AD203B41FA5}">
                      <a16:colId xmlns:a16="http://schemas.microsoft.com/office/drawing/2014/main" val="3602133969"/>
                    </a:ext>
                  </a:extLst>
                </a:gridCol>
              </a:tblGrid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= Frequency of A</a:t>
                      </a:r>
                      <a:r>
                        <a:rPr lang="en-AU" sz="1200" b="0" baseline="-25000" dirty="0"/>
                        <a:t>1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0.3485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500618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/>
                        <a:t>q = Frequency of A</a:t>
                      </a:r>
                      <a:r>
                        <a:rPr lang="en-AU" sz="1200" b="0" baseline="-25000" dirty="0"/>
                        <a:t>2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0.6515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699972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+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289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709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4A706BD-F471-47B4-8AEA-BFE7617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701406"/>
              </p:ext>
            </p:extLst>
          </p:nvPr>
        </p:nvGraphicFramePr>
        <p:xfrm>
          <a:off x="1284815" y="786692"/>
          <a:ext cx="6096000" cy="77420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C774BD-9B6F-4703-8E95-E21B2A9FF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260429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(b)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F260FA-0A84-43E2-8877-1405A913D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536069"/>
              </p:ext>
            </p:extLst>
          </p:nvPr>
        </p:nvGraphicFramePr>
        <p:xfrm>
          <a:off x="856155" y="3509208"/>
          <a:ext cx="7471416" cy="22896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06248">
                  <a:extLst>
                    <a:ext uri="{9D8B030D-6E8A-4147-A177-3AD203B41FA5}">
                      <a16:colId xmlns:a16="http://schemas.microsoft.com/office/drawing/2014/main" val="573916661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966604875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744265237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3076381684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293176452"/>
                    </a:ext>
                  </a:extLst>
                </a:gridCol>
              </a:tblGrid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endParaRPr lang="en-AU" sz="1400" b="1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TOTAL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6330417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Observed Genotype Counts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11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33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8569046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2pq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9480449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Expected Genotype Frequency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0.121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0.454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0.425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6874337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Expected Genotype Frequency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4.006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14.985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14.009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0708166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7078699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Chi-square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0.992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1.060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0.283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2.335</a:t>
                      </a:r>
                      <a:endParaRPr lang="en-AU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4922229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502E25D-8D7A-4F41-AF71-5A65B5E5B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216633"/>
              </p:ext>
            </p:extLst>
          </p:nvPr>
        </p:nvGraphicFramePr>
        <p:xfrm>
          <a:off x="1092411" y="2438531"/>
          <a:ext cx="4387702" cy="822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93851">
                  <a:extLst>
                    <a:ext uri="{9D8B030D-6E8A-4147-A177-3AD203B41FA5}">
                      <a16:colId xmlns:a16="http://schemas.microsoft.com/office/drawing/2014/main" val="3435008691"/>
                    </a:ext>
                  </a:extLst>
                </a:gridCol>
                <a:gridCol w="2193851">
                  <a:extLst>
                    <a:ext uri="{9D8B030D-6E8A-4147-A177-3AD203B41FA5}">
                      <a16:colId xmlns:a16="http://schemas.microsoft.com/office/drawing/2014/main" val="3602133969"/>
                    </a:ext>
                  </a:extLst>
                </a:gridCol>
              </a:tblGrid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= Frequency of A</a:t>
                      </a:r>
                      <a:r>
                        <a:rPr lang="en-AU" sz="1200" b="0" baseline="-25000" dirty="0"/>
                        <a:t>1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0.3485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500618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/>
                        <a:t>q = Frequency of A</a:t>
                      </a:r>
                      <a:r>
                        <a:rPr lang="en-AU" sz="1200" b="0" baseline="-25000" dirty="0"/>
                        <a:t>2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0.6515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699972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+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289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0825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/>
              <a:t>Chi squared table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14"/>
          <a:stretch/>
        </p:blipFill>
        <p:spPr>
          <a:xfrm>
            <a:off x="23805" y="1268760"/>
            <a:ext cx="8940683" cy="3528392"/>
          </a:xfrm>
        </p:spPr>
      </p:pic>
      <p:pic>
        <p:nvPicPr>
          <p:cNvPr id="5122" name="Picture 2" descr="http://www.microbiologybytes.com/maths/graphics/chi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006" y="0"/>
            <a:ext cx="2593751" cy="148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380311" y="2298886"/>
            <a:ext cx="638819" cy="27014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7614D-0A0C-BD49-BA78-8927E66E48AE}"/>
              </a:ext>
            </a:extLst>
          </p:cNvPr>
          <p:cNvSpPr txBox="1"/>
          <p:nvPr/>
        </p:nvSpPr>
        <p:spPr>
          <a:xfrm>
            <a:off x="457200" y="5219908"/>
            <a:ext cx="443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 degree of freedom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0B0926-1764-4C86-A2EF-10AFC81F6EE5}"/>
              </a:ext>
            </a:extLst>
          </p:cNvPr>
          <p:cNvSpPr/>
          <p:nvPr/>
        </p:nvSpPr>
        <p:spPr>
          <a:xfrm>
            <a:off x="457200" y="5219908"/>
            <a:ext cx="2093495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F34C671-917D-40A9-9CA2-24615A735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1739785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C774BD-9B6F-4703-8E95-E21B2A9FF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260429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(b)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F260FA-0A84-43E2-8877-1405A913D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52756"/>
              </p:ext>
            </p:extLst>
          </p:nvPr>
        </p:nvGraphicFramePr>
        <p:xfrm>
          <a:off x="856155" y="3477124"/>
          <a:ext cx="7471416" cy="22896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06248">
                  <a:extLst>
                    <a:ext uri="{9D8B030D-6E8A-4147-A177-3AD203B41FA5}">
                      <a16:colId xmlns:a16="http://schemas.microsoft.com/office/drawing/2014/main" val="573916661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966604875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744265237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3076381684"/>
                    </a:ext>
                  </a:extLst>
                </a:gridCol>
                <a:gridCol w="1166292">
                  <a:extLst>
                    <a:ext uri="{9D8B030D-6E8A-4147-A177-3AD203B41FA5}">
                      <a16:colId xmlns:a16="http://schemas.microsoft.com/office/drawing/2014/main" val="1293176452"/>
                    </a:ext>
                  </a:extLst>
                </a:gridCol>
              </a:tblGrid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endParaRPr lang="en-AU" sz="1400" b="1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b="1" u="none" strike="noStrike" baseline="0" dirty="0">
                          <a:effectLst/>
                        </a:rPr>
                        <a:t>A</a:t>
                      </a:r>
                      <a:r>
                        <a:rPr lang="en-AU" sz="1400" b="1" u="none" strike="noStrike" baseline="-25000" dirty="0">
                          <a:effectLst/>
                        </a:rPr>
                        <a:t>2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TOTAL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6330417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Observed Genotype Counts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11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33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8569046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2pq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</a:t>
                      </a:r>
                      <a:r>
                        <a:rPr lang="en-AU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9480449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Expected Genotype Frequency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0.121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0.454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0.425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6874337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Expected Genotype Frequency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4.006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14.985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 dirty="0">
                          <a:effectLst/>
                        </a:rPr>
                        <a:t>14.009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0708166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7078699"/>
                  </a:ext>
                </a:extLst>
              </a:tr>
              <a:tr h="32709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effectLst/>
                        </a:rPr>
                        <a:t>Chi-square</a:t>
                      </a:r>
                      <a:endParaRPr lang="en-A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0.992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1.060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0.283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2.335</a:t>
                      </a:r>
                      <a:endParaRPr lang="en-AU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492222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E588AA-F47F-4910-B27A-60F71DBDDE30}"/>
              </a:ext>
            </a:extLst>
          </p:cNvPr>
          <p:cNvSpPr txBox="1"/>
          <p:nvPr/>
        </p:nvSpPr>
        <p:spPr>
          <a:xfrm>
            <a:off x="576944" y="5845629"/>
            <a:ext cx="453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Critical value with 1 degree of freedom is 3.84</a:t>
            </a:r>
          </a:p>
        </p:txBody>
      </p:sp>
      <p:sp>
        <p:nvSpPr>
          <p:cNvPr id="10" name="Line Callout 3 8">
            <a:extLst>
              <a:ext uri="{FF2B5EF4-FFF2-40B4-BE49-F238E27FC236}">
                <a16:creationId xmlns:a16="http://schemas.microsoft.com/office/drawing/2014/main" id="{7E338B50-8E1D-4160-9B3E-3F4CB645EA65}"/>
              </a:ext>
            </a:extLst>
          </p:cNvPr>
          <p:cNvSpPr/>
          <p:nvPr/>
        </p:nvSpPr>
        <p:spPr>
          <a:xfrm>
            <a:off x="5109524" y="5761450"/>
            <a:ext cx="1794294" cy="552091"/>
          </a:xfrm>
          <a:prstGeom prst="borderCallout3">
            <a:avLst>
              <a:gd name="adj1" fmla="val -2835"/>
              <a:gd name="adj2" fmla="val 131117"/>
              <a:gd name="adj3" fmla="val -2608"/>
              <a:gd name="adj4" fmla="val 166116"/>
              <a:gd name="adj5" fmla="val -2716"/>
              <a:gd name="adj6" fmla="val 129785"/>
              <a:gd name="adj7" fmla="val 51009"/>
              <a:gd name="adj8" fmla="val 1011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No evidence to reject HW </a:t>
            </a:r>
            <a:r>
              <a:rPr lang="en-AU" sz="1600" dirty="0" err="1"/>
              <a:t>equilib</a:t>
            </a:r>
            <a:r>
              <a:rPr lang="en-AU" sz="1600" dirty="0"/>
              <a:t>.</a:t>
            </a:r>
          </a:p>
        </p:txBody>
      </p:sp>
      <p:graphicFrame>
        <p:nvGraphicFramePr>
          <p:cNvPr id="11" name="Table 9">
            <a:extLst>
              <a:ext uri="{FF2B5EF4-FFF2-40B4-BE49-F238E27FC236}">
                <a16:creationId xmlns:a16="http://schemas.microsoft.com/office/drawing/2014/main" id="{03B9D041-5164-473E-803B-A11827F613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172861"/>
              </p:ext>
            </p:extLst>
          </p:nvPr>
        </p:nvGraphicFramePr>
        <p:xfrm>
          <a:off x="1092411" y="2438531"/>
          <a:ext cx="4387702" cy="822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93851">
                  <a:extLst>
                    <a:ext uri="{9D8B030D-6E8A-4147-A177-3AD203B41FA5}">
                      <a16:colId xmlns:a16="http://schemas.microsoft.com/office/drawing/2014/main" val="3435008691"/>
                    </a:ext>
                  </a:extLst>
                </a:gridCol>
                <a:gridCol w="2193851">
                  <a:extLst>
                    <a:ext uri="{9D8B030D-6E8A-4147-A177-3AD203B41FA5}">
                      <a16:colId xmlns:a16="http://schemas.microsoft.com/office/drawing/2014/main" val="3602133969"/>
                    </a:ext>
                  </a:extLst>
                </a:gridCol>
              </a:tblGrid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= Frequency of A</a:t>
                      </a:r>
                      <a:r>
                        <a:rPr lang="en-AU" sz="1200" b="0" baseline="-25000" dirty="0"/>
                        <a:t>1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0.3485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500618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/>
                        <a:t>q = Frequency of A</a:t>
                      </a:r>
                      <a:r>
                        <a:rPr lang="en-AU" sz="1200" b="0" baseline="-25000" dirty="0"/>
                        <a:t>2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0.6515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699972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+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289436"/>
                  </a:ext>
                </a:extLst>
              </a:tr>
            </a:tbl>
          </a:graphicData>
        </a:graphic>
      </p:graphicFrame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81ED78EB-F525-4822-84C0-64E20846C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0091745"/>
              </p:ext>
            </p:extLst>
          </p:nvPr>
        </p:nvGraphicFramePr>
        <p:xfrm>
          <a:off x="1306079" y="764798"/>
          <a:ext cx="6096000" cy="84974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9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34087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756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  <a:p>
            <a:pPr marL="342900" indent="-342900">
              <a:buAutoNum type="alphaLcParenBoth"/>
            </a:pPr>
            <a:r>
              <a:rPr lang="en-AU" sz="1300" dirty="0"/>
              <a:t>Let’s say we actually samples </a:t>
            </a:r>
            <a:r>
              <a:rPr lang="en-AU" sz="1300" b="1" dirty="0"/>
              <a:t>10 times</a:t>
            </a:r>
            <a:r>
              <a:rPr lang="en-AU" sz="1300" dirty="0"/>
              <a:t> as many individuals of each flower colour (i.e.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1</a:t>
            </a:r>
            <a:r>
              <a:rPr lang="en-AU" sz="1300" dirty="0"/>
              <a:t> = 60,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110, A</a:t>
            </a:r>
            <a:r>
              <a:rPr lang="en-AU" sz="1300" baseline="-25000" dirty="0"/>
              <a:t>2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160). Re-test whether the genotype distributions now deviate from H-W expectations. If so, can you explain why?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4A706BD-F471-47B4-8AEA-BFE7617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744039"/>
              </p:ext>
            </p:extLst>
          </p:nvPr>
        </p:nvGraphicFramePr>
        <p:xfrm>
          <a:off x="1306079" y="764798"/>
          <a:ext cx="6096000" cy="84974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9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34087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949F9F-4FB2-4E72-A8CF-DF3736C73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624697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(c)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CCAF26B5-0643-40CF-AAB1-B1996E337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06" y="3508301"/>
            <a:ext cx="824865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625F0513-590F-4FD4-9C51-DE388F643C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539473"/>
              </p:ext>
            </p:extLst>
          </p:nvPr>
        </p:nvGraphicFramePr>
        <p:xfrm>
          <a:off x="488810" y="3491231"/>
          <a:ext cx="8096010" cy="3048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083190">
                  <a:extLst>
                    <a:ext uri="{9D8B030D-6E8A-4147-A177-3AD203B41FA5}">
                      <a16:colId xmlns:a16="http://schemas.microsoft.com/office/drawing/2014/main" val="3099578900"/>
                    </a:ext>
                  </a:extLst>
                </a:gridCol>
                <a:gridCol w="978195">
                  <a:extLst>
                    <a:ext uri="{9D8B030D-6E8A-4147-A177-3AD203B41FA5}">
                      <a16:colId xmlns:a16="http://schemas.microsoft.com/office/drawing/2014/main" val="607453798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502181462"/>
                    </a:ext>
                  </a:extLst>
                </a:gridCol>
                <a:gridCol w="1010093">
                  <a:extLst>
                    <a:ext uri="{9D8B030D-6E8A-4147-A177-3AD203B41FA5}">
                      <a16:colId xmlns:a16="http://schemas.microsoft.com/office/drawing/2014/main" val="1883237790"/>
                    </a:ext>
                  </a:extLst>
                </a:gridCol>
                <a:gridCol w="1003806">
                  <a:extLst>
                    <a:ext uri="{9D8B030D-6E8A-4147-A177-3AD203B41FA5}">
                      <a16:colId xmlns:a16="http://schemas.microsoft.com/office/drawing/2014/main" val="101628292"/>
                    </a:ext>
                  </a:extLst>
                </a:gridCol>
              </a:tblGrid>
              <a:tr h="301913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486856"/>
                  </a:ext>
                </a:extLst>
              </a:tr>
            </a:tbl>
          </a:graphicData>
        </a:graphic>
      </p:graphicFrame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DC8E5B8F-C69E-435D-8688-C4B147DAB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345795"/>
              </p:ext>
            </p:extLst>
          </p:nvPr>
        </p:nvGraphicFramePr>
        <p:xfrm>
          <a:off x="4197118" y="2606040"/>
          <a:ext cx="4387702" cy="822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93851">
                  <a:extLst>
                    <a:ext uri="{9D8B030D-6E8A-4147-A177-3AD203B41FA5}">
                      <a16:colId xmlns:a16="http://schemas.microsoft.com/office/drawing/2014/main" val="3435008691"/>
                    </a:ext>
                  </a:extLst>
                </a:gridCol>
                <a:gridCol w="2193851">
                  <a:extLst>
                    <a:ext uri="{9D8B030D-6E8A-4147-A177-3AD203B41FA5}">
                      <a16:colId xmlns:a16="http://schemas.microsoft.com/office/drawing/2014/main" val="3602133969"/>
                    </a:ext>
                  </a:extLst>
                </a:gridCol>
              </a:tblGrid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= Frequency of A</a:t>
                      </a:r>
                      <a:r>
                        <a:rPr lang="en-AU" sz="1200" b="0" baseline="-25000" dirty="0"/>
                        <a:t>1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0.3485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500618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/>
                        <a:t>q = Frequency of A</a:t>
                      </a:r>
                      <a:r>
                        <a:rPr lang="en-AU" sz="1200" b="0" baseline="-25000" dirty="0"/>
                        <a:t>2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0.6515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699972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+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289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3788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E8951-8B7B-4BBE-9763-99F826B378AF}"/>
              </a:ext>
            </a:extLst>
          </p:cNvPr>
          <p:cNvSpPr txBox="1"/>
          <p:nvPr/>
        </p:nvSpPr>
        <p:spPr>
          <a:xfrm>
            <a:off x="415801" y="167548"/>
            <a:ext cx="83216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1.2 Chi=square and deviation from Hardy-Weinberg:</a:t>
            </a:r>
            <a:r>
              <a:rPr lang="en-AU" sz="1300" dirty="0"/>
              <a:t> We measured the genotypes for a flower colour polymorphism at a single locus with no dominance, and found the following results:</a:t>
            </a:r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endParaRPr lang="en-AU" sz="1300" dirty="0"/>
          </a:p>
          <a:p>
            <a:pPr marL="342900" indent="-342900">
              <a:buAutoNum type="alphaLcParenBoth"/>
            </a:pPr>
            <a:r>
              <a:rPr lang="en-AU" sz="1300" dirty="0"/>
              <a:t>If we selected a </a:t>
            </a:r>
            <a:r>
              <a:rPr lang="en-AU" sz="1300" b="1" dirty="0"/>
              <a:t>single allele</a:t>
            </a:r>
            <a:r>
              <a:rPr lang="en-AU" sz="1300" dirty="0"/>
              <a:t> at random, what is the probability that it would be A</a:t>
            </a:r>
            <a:r>
              <a:rPr lang="en-AU" sz="1300" baseline="-25000" dirty="0"/>
              <a:t>2</a:t>
            </a:r>
            <a:r>
              <a:rPr lang="en-AU" sz="1300" dirty="0"/>
              <a:t>?</a:t>
            </a:r>
          </a:p>
          <a:p>
            <a:pPr marL="342900" indent="-342900">
              <a:buAutoNum type="alphaLcParenBoth"/>
            </a:pPr>
            <a:r>
              <a:rPr lang="en-AU" sz="1300" dirty="0"/>
              <a:t>Find the frequencies of p &amp; q, and use them to test whether this distribution differs from H-W expectations.</a:t>
            </a:r>
          </a:p>
          <a:p>
            <a:pPr marL="342900" indent="-342900">
              <a:buAutoNum type="alphaLcParenBoth"/>
            </a:pPr>
            <a:r>
              <a:rPr lang="en-AU" sz="1300" dirty="0"/>
              <a:t>Let’s say we actually samples </a:t>
            </a:r>
            <a:r>
              <a:rPr lang="en-AU" sz="1300" b="1" dirty="0"/>
              <a:t>10 times</a:t>
            </a:r>
            <a:r>
              <a:rPr lang="en-AU" sz="1300" dirty="0"/>
              <a:t> as many individuals of each flower colour (i.e.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1</a:t>
            </a:r>
            <a:r>
              <a:rPr lang="en-AU" sz="1300" dirty="0"/>
              <a:t> = 60, A</a:t>
            </a:r>
            <a:r>
              <a:rPr lang="en-AU" sz="1300" baseline="-25000" dirty="0"/>
              <a:t>1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110, A</a:t>
            </a:r>
            <a:r>
              <a:rPr lang="en-AU" sz="1300" baseline="-25000" dirty="0"/>
              <a:t>2</a:t>
            </a:r>
            <a:r>
              <a:rPr lang="en-AU" sz="1300" dirty="0"/>
              <a:t>A</a:t>
            </a:r>
            <a:r>
              <a:rPr lang="en-AU" sz="1300" baseline="-25000" dirty="0"/>
              <a:t>2</a:t>
            </a:r>
            <a:r>
              <a:rPr lang="en-AU" sz="1300" dirty="0"/>
              <a:t> = 160). Re-test whether the genotype distributions now deviate from H-W expectations. If so, can you explain why?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949F9F-4FB2-4E72-A8CF-DF3736C73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624697"/>
            <a:ext cx="8640960" cy="3201219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(c)</a:t>
            </a: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CCAF26B5-0643-40CF-AAB1-B1996E337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06" y="3481256"/>
            <a:ext cx="824865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2EA8D67F-4A60-44D7-B8B5-77252C96B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362"/>
          <a:stretch/>
        </p:blipFill>
        <p:spPr bwMode="auto">
          <a:xfrm>
            <a:off x="403376" y="4127484"/>
            <a:ext cx="8286601" cy="7679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0A1DC5FD-1AA3-4DAE-8938-0B2F9A1AF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3829970"/>
              </p:ext>
            </p:extLst>
          </p:nvPr>
        </p:nvGraphicFramePr>
        <p:xfrm>
          <a:off x="481264" y="4895985"/>
          <a:ext cx="8143858" cy="74903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106779">
                  <a:extLst>
                    <a:ext uri="{9D8B030D-6E8A-4147-A177-3AD203B41FA5}">
                      <a16:colId xmlns:a16="http://schemas.microsoft.com/office/drawing/2014/main" val="3667532641"/>
                    </a:ext>
                  </a:extLst>
                </a:gridCol>
                <a:gridCol w="994610">
                  <a:extLst>
                    <a:ext uri="{9D8B030D-6E8A-4147-A177-3AD203B41FA5}">
                      <a16:colId xmlns:a16="http://schemas.microsoft.com/office/drawing/2014/main" val="3008467928"/>
                    </a:ext>
                  </a:extLst>
                </a:gridCol>
                <a:gridCol w="1026695">
                  <a:extLst>
                    <a:ext uri="{9D8B030D-6E8A-4147-A177-3AD203B41FA5}">
                      <a16:colId xmlns:a16="http://schemas.microsoft.com/office/drawing/2014/main" val="2741928773"/>
                    </a:ext>
                  </a:extLst>
                </a:gridCol>
                <a:gridCol w="994610">
                  <a:extLst>
                    <a:ext uri="{9D8B030D-6E8A-4147-A177-3AD203B41FA5}">
                      <a16:colId xmlns:a16="http://schemas.microsoft.com/office/drawing/2014/main" val="2455110067"/>
                    </a:ext>
                  </a:extLst>
                </a:gridCol>
                <a:gridCol w="1021164">
                  <a:extLst>
                    <a:ext uri="{9D8B030D-6E8A-4147-A177-3AD203B41FA5}">
                      <a16:colId xmlns:a16="http://schemas.microsoft.com/office/drawing/2014/main" val="2455130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sz="1500" dirty="0">
                          <a:solidFill>
                            <a:schemeClr val="tx1"/>
                          </a:solidFill>
                        </a:rPr>
                        <a:t>Chai-square </a:t>
                      </a:r>
                      <a:r>
                        <a:rPr lang="en-AU" sz="1500" b="1" u="none" strike="noStrike" kern="1200" dirty="0">
                          <a:solidFill>
                            <a:schemeClr val="tx1"/>
                          </a:solidFill>
                          <a:effectLst/>
                          <a:hlinkClick r:id="rId5" tooltip="∑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∑</a:t>
                      </a:r>
                      <a:r>
                        <a:rPr lang="en-AU" sz="15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(OBS-EXP)</a:t>
                      </a:r>
                      <a:r>
                        <a:rPr lang="en-AU" sz="1500" b="1" u="none" strike="noStrike" kern="1200" baseline="300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r>
                        <a:rPr lang="en-AU" sz="1500" b="1" u="none" strike="noStrike" kern="1200" baseline="0" dirty="0">
                          <a:solidFill>
                            <a:schemeClr val="tx1"/>
                          </a:solidFill>
                          <a:effectLst/>
                        </a:rPr>
                        <a:t>/EXP</a:t>
                      </a:r>
                      <a:endParaRPr lang="en-AU" sz="15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500" dirty="0"/>
                        <a:t>9.9056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500" dirty="0"/>
                        <a:t>10.5967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500" dirty="0"/>
                        <a:t>2.8340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500" dirty="0">
                          <a:solidFill>
                            <a:srgbClr val="FF0000"/>
                          </a:solidFill>
                        </a:rPr>
                        <a:t>23.336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814884"/>
                  </a:ext>
                </a:extLst>
              </a:tr>
              <a:tr h="378190">
                <a:tc gridSpan="4">
                  <a:txBody>
                    <a:bodyPr/>
                    <a:lstStyle/>
                    <a:p>
                      <a:r>
                        <a:rPr lang="en-AU" sz="1500" dirty="0">
                          <a:solidFill>
                            <a:srgbClr val="FF0000"/>
                          </a:solidFill>
                        </a:rPr>
                        <a:t>Chi-square critical value for 1 </a:t>
                      </a:r>
                      <a:r>
                        <a:rPr lang="en-AU" sz="1500" dirty="0" err="1">
                          <a:solidFill>
                            <a:srgbClr val="FF0000"/>
                          </a:solidFill>
                        </a:rPr>
                        <a:t>d.f.</a:t>
                      </a:r>
                      <a:endParaRPr lang="en-AU" sz="15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500" dirty="0">
                          <a:solidFill>
                            <a:srgbClr val="FF0000"/>
                          </a:solidFill>
                        </a:rPr>
                        <a:t>3.84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823530"/>
                  </a:ext>
                </a:extLst>
              </a:tr>
            </a:tbl>
          </a:graphicData>
        </a:graphic>
      </p:graphicFrame>
      <p:sp>
        <p:nvSpPr>
          <p:cNvPr id="10" name="Line Callout 3 12">
            <a:extLst>
              <a:ext uri="{FF2B5EF4-FFF2-40B4-BE49-F238E27FC236}">
                <a16:creationId xmlns:a16="http://schemas.microsoft.com/office/drawing/2014/main" id="{6C247E8A-8FCA-4E01-BDBC-EE499277FE32}"/>
              </a:ext>
            </a:extLst>
          </p:cNvPr>
          <p:cNvSpPr/>
          <p:nvPr/>
        </p:nvSpPr>
        <p:spPr>
          <a:xfrm>
            <a:off x="5071969" y="5747681"/>
            <a:ext cx="1794294" cy="552091"/>
          </a:xfrm>
          <a:prstGeom prst="borderCallout3">
            <a:avLst>
              <a:gd name="adj1" fmla="val 46458"/>
              <a:gd name="adj2" fmla="val 113523"/>
              <a:gd name="adj3" fmla="val 48656"/>
              <a:gd name="adj4" fmla="val 110300"/>
              <a:gd name="adj5" fmla="val 44605"/>
              <a:gd name="adj6" fmla="val 115224"/>
              <a:gd name="adj7" fmla="val 51009"/>
              <a:gd name="adj8" fmla="val 1011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/>
              <a:t>But now we </a:t>
            </a:r>
          </a:p>
          <a:p>
            <a:pPr algn="ctr"/>
            <a:r>
              <a:rPr lang="en-AU" sz="1600" dirty="0"/>
              <a:t>do reject it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80563BB-CC54-493A-963F-1A40879D91BF}"/>
              </a:ext>
            </a:extLst>
          </p:cNvPr>
          <p:cNvSpPr txBox="1">
            <a:spLocks/>
          </p:cNvSpPr>
          <p:nvPr/>
        </p:nvSpPr>
        <p:spPr>
          <a:xfrm>
            <a:off x="6879784" y="5721580"/>
            <a:ext cx="1810193" cy="5695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AU" b="1">
                <a:solidFill>
                  <a:srgbClr val="C00000"/>
                </a:solidFill>
              </a:rPr>
              <a:t>Why?</a:t>
            </a:r>
            <a:endParaRPr lang="en-AU" b="1" dirty="0">
              <a:solidFill>
                <a:srgbClr val="C00000"/>
              </a:solidFill>
            </a:endParaRPr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D3F9A100-2B36-466D-97FA-B02C638B68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9943448"/>
              </p:ext>
            </p:extLst>
          </p:nvPr>
        </p:nvGraphicFramePr>
        <p:xfrm>
          <a:off x="1306079" y="764798"/>
          <a:ext cx="6096000" cy="84974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</a:tblGrid>
              <a:tr h="2659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Phenotype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Yellow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>
                          <a:effectLst/>
                        </a:rPr>
                        <a:t>White</a:t>
                      </a:r>
                      <a:endParaRPr lang="en-A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Black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34087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Frequency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11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u="none" strike="noStrike" dirty="0">
                          <a:effectLst/>
                        </a:rPr>
                        <a:t>16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4802053-A517-4B37-8207-3DBA20FD2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012312"/>
              </p:ext>
            </p:extLst>
          </p:nvPr>
        </p:nvGraphicFramePr>
        <p:xfrm>
          <a:off x="488810" y="3448699"/>
          <a:ext cx="8096010" cy="3048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083190">
                  <a:extLst>
                    <a:ext uri="{9D8B030D-6E8A-4147-A177-3AD203B41FA5}">
                      <a16:colId xmlns:a16="http://schemas.microsoft.com/office/drawing/2014/main" val="3099578900"/>
                    </a:ext>
                  </a:extLst>
                </a:gridCol>
                <a:gridCol w="978195">
                  <a:extLst>
                    <a:ext uri="{9D8B030D-6E8A-4147-A177-3AD203B41FA5}">
                      <a16:colId xmlns:a16="http://schemas.microsoft.com/office/drawing/2014/main" val="607453798"/>
                    </a:ext>
                  </a:extLst>
                </a:gridCol>
                <a:gridCol w="1020726">
                  <a:extLst>
                    <a:ext uri="{9D8B030D-6E8A-4147-A177-3AD203B41FA5}">
                      <a16:colId xmlns:a16="http://schemas.microsoft.com/office/drawing/2014/main" val="1502181462"/>
                    </a:ext>
                  </a:extLst>
                </a:gridCol>
                <a:gridCol w="1010093">
                  <a:extLst>
                    <a:ext uri="{9D8B030D-6E8A-4147-A177-3AD203B41FA5}">
                      <a16:colId xmlns:a16="http://schemas.microsoft.com/office/drawing/2014/main" val="1883237790"/>
                    </a:ext>
                  </a:extLst>
                </a:gridCol>
                <a:gridCol w="1003806">
                  <a:extLst>
                    <a:ext uri="{9D8B030D-6E8A-4147-A177-3AD203B41FA5}">
                      <a16:colId xmlns:a16="http://schemas.microsoft.com/office/drawing/2014/main" val="101628292"/>
                    </a:ext>
                  </a:extLst>
                </a:gridCol>
              </a:tblGrid>
              <a:tr h="301913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endParaRPr lang="en-AU" sz="14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1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r>
                        <a:rPr lang="en-AU" sz="1400" u="none" strike="noStrike" baseline="0" dirty="0">
                          <a:effectLst/>
                        </a:rPr>
                        <a:t>A</a:t>
                      </a:r>
                      <a:r>
                        <a:rPr lang="en-AU" sz="1400" u="none" strike="noStrike" baseline="-25000" dirty="0">
                          <a:effectLst/>
                        </a:rPr>
                        <a:t>2</a:t>
                      </a:r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486856"/>
                  </a:ext>
                </a:extLst>
              </a:tr>
            </a:tbl>
          </a:graphicData>
        </a:graphic>
      </p:graphicFrame>
      <p:graphicFrame>
        <p:nvGraphicFramePr>
          <p:cNvPr id="14" name="Table 9">
            <a:extLst>
              <a:ext uri="{FF2B5EF4-FFF2-40B4-BE49-F238E27FC236}">
                <a16:creationId xmlns:a16="http://schemas.microsoft.com/office/drawing/2014/main" id="{A2ED4D13-922D-4854-998E-D56CE6CF11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671532"/>
              </p:ext>
            </p:extLst>
          </p:nvPr>
        </p:nvGraphicFramePr>
        <p:xfrm>
          <a:off x="4197118" y="2606040"/>
          <a:ext cx="4387702" cy="822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193851">
                  <a:extLst>
                    <a:ext uri="{9D8B030D-6E8A-4147-A177-3AD203B41FA5}">
                      <a16:colId xmlns:a16="http://schemas.microsoft.com/office/drawing/2014/main" val="3435008691"/>
                    </a:ext>
                  </a:extLst>
                </a:gridCol>
                <a:gridCol w="2193851">
                  <a:extLst>
                    <a:ext uri="{9D8B030D-6E8A-4147-A177-3AD203B41FA5}">
                      <a16:colId xmlns:a16="http://schemas.microsoft.com/office/drawing/2014/main" val="3602133969"/>
                    </a:ext>
                  </a:extLst>
                </a:gridCol>
              </a:tblGrid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= Frequency of A</a:t>
                      </a:r>
                      <a:r>
                        <a:rPr lang="en-AU" sz="1200" b="0" baseline="-25000" dirty="0"/>
                        <a:t>1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0.3485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500618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0" dirty="0"/>
                        <a:t>q = Frequency of A</a:t>
                      </a:r>
                      <a:r>
                        <a:rPr lang="en-AU" sz="1200" b="0" baseline="-25000" dirty="0"/>
                        <a:t>2</a:t>
                      </a:r>
                      <a:r>
                        <a:rPr lang="en-AU" sz="1200" b="0" baseline="0" dirty="0"/>
                        <a:t> allele</a:t>
                      </a:r>
                      <a:endParaRPr lang="en-AU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0.6515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699972"/>
                  </a:ext>
                </a:extLst>
              </a:tr>
              <a:tr h="163148">
                <a:tc>
                  <a:txBody>
                    <a:bodyPr/>
                    <a:lstStyle/>
                    <a:p>
                      <a:r>
                        <a:rPr lang="en-AU" sz="1200" b="0" dirty="0"/>
                        <a:t>p +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U" sz="1200" b="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289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32327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A37A62-037D-4C20-9AA4-44B4022A019B}"/>
              </a:ext>
            </a:extLst>
          </p:cNvPr>
          <p:cNvSpPr txBox="1"/>
          <p:nvPr/>
        </p:nvSpPr>
        <p:spPr>
          <a:xfrm>
            <a:off x="575048" y="136525"/>
            <a:ext cx="83884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1.3 Hardy-Weinberg and dominance: </a:t>
            </a:r>
            <a:r>
              <a:rPr lang="en-AU" sz="1300" dirty="0"/>
              <a:t>We collected 460 samples of an orchid species but as the A</a:t>
            </a:r>
            <a:r>
              <a:rPr lang="en-AU" sz="1300" baseline="-25000" dirty="0"/>
              <a:t>1</a:t>
            </a:r>
            <a:r>
              <a:rPr lang="en-AU" sz="1300" dirty="0"/>
              <a:t> allele is completely dominant over the deleterious recessive A</a:t>
            </a:r>
            <a:r>
              <a:rPr lang="en-AU" sz="1300" baseline="-25000" dirty="0"/>
              <a:t>2</a:t>
            </a:r>
            <a:r>
              <a:rPr lang="en-AU" sz="1300" dirty="0"/>
              <a:t> allele, we could only assign the genotypes among the phenotypes as follows: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342900" indent="-342900">
              <a:buAutoNum type="alphaLcParenBoth"/>
            </a:pPr>
            <a:r>
              <a:rPr lang="en-AU" sz="1300" dirty="0"/>
              <a:t>If we knew that the alleles were in H-W equilibrium at this locus, can you estimate the relative frequency of the A</a:t>
            </a:r>
            <a:r>
              <a:rPr lang="en-AU" sz="1300" baseline="-25000" dirty="0"/>
              <a:t>2</a:t>
            </a:r>
            <a:r>
              <a:rPr lang="en-AU" sz="1300" dirty="0"/>
              <a:t> allele?</a:t>
            </a:r>
          </a:p>
          <a:p>
            <a:pPr marL="342900" indent="-342900">
              <a:buAutoNum type="alphaLcParenBoth"/>
            </a:pPr>
            <a:r>
              <a:rPr lang="en-AU" sz="1300" dirty="0"/>
              <a:t>What processes could keep a recessive allele at high frequency in a population?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00A89F4-0154-4D2F-B637-76CCEA6CB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647149"/>
              </p:ext>
            </p:extLst>
          </p:nvPr>
        </p:nvGraphicFramePr>
        <p:xfrm>
          <a:off x="1398712" y="735881"/>
          <a:ext cx="6096000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63550215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30490535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57048655"/>
                    </a:ext>
                  </a:extLst>
                </a:gridCol>
              </a:tblGrid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Black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9251613"/>
                  </a:ext>
                </a:extLst>
              </a:tr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baseline="0" dirty="0"/>
                        <a:t> or </a:t>
                      </a: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endParaRPr lang="en-A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endParaRPr lang="en-A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279726"/>
                  </a:ext>
                </a:extLst>
              </a:tr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340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951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A37A62-037D-4C20-9AA4-44B4022A019B}"/>
              </a:ext>
            </a:extLst>
          </p:cNvPr>
          <p:cNvSpPr txBox="1"/>
          <p:nvPr/>
        </p:nvSpPr>
        <p:spPr>
          <a:xfrm>
            <a:off x="575048" y="136525"/>
            <a:ext cx="83884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1.3 Hardy-Weinberg and dominance: </a:t>
            </a:r>
            <a:r>
              <a:rPr lang="en-AU" sz="1300" dirty="0"/>
              <a:t>We collected 460 samples of an orchid species but as the A</a:t>
            </a:r>
            <a:r>
              <a:rPr lang="en-AU" sz="1300" baseline="-25000" dirty="0"/>
              <a:t>1</a:t>
            </a:r>
            <a:r>
              <a:rPr lang="en-AU" sz="1300" dirty="0"/>
              <a:t> allele is completely dominant over the deleterious recessive A</a:t>
            </a:r>
            <a:r>
              <a:rPr lang="en-AU" sz="1300" baseline="-25000" dirty="0"/>
              <a:t>2</a:t>
            </a:r>
            <a:r>
              <a:rPr lang="en-AU" sz="1300" dirty="0"/>
              <a:t> allele, we could only assign the genotypes among the phenotypes as follows: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342900" indent="-342900">
              <a:buAutoNum type="alphaLcParenBoth"/>
            </a:pPr>
            <a:r>
              <a:rPr lang="en-AU" sz="1300" dirty="0"/>
              <a:t>If we knew that the alleles were in H-W equilibrium at this locus, can you estimate the relative frequency of the A</a:t>
            </a:r>
            <a:r>
              <a:rPr lang="en-AU" sz="1300" baseline="-25000" dirty="0"/>
              <a:t>2</a:t>
            </a:r>
            <a:r>
              <a:rPr lang="en-AU" sz="1300" dirty="0"/>
              <a:t> allele?</a:t>
            </a:r>
          </a:p>
          <a:p>
            <a:pPr marL="342900" indent="-342900">
              <a:buAutoNum type="alphaLcParenBoth"/>
            </a:pPr>
            <a:r>
              <a:rPr lang="en-AU" sz="1300" dirty="0"/>
              <a:t>What processes could keep a deleterious recessive allele at high frequency in a population?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00A89F4-0154-4D2F-B637-76CCEA6CB78F}"/>
              </a:ext>
            </a:extLst>
          </p:cNvPr>
          <p:cNvGraphicFramePr>
            <a:graphicFrameLocks noGrp="1"/>
          </p:cNvGraphicFramePr>
          <p:nvPr/>
        </p:nvGraphicFramePr>
        <p:xfrm>
          <a:off x="1398712" y="735881"/>
          <a:ext cx="6096000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63550215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30490535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57048655"/>
                    </a:ext>
                  </a:extLst>
                </a:gridCol>
              </a:tblGrid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Black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9251613"/>
                  </a:ext>
                </a:extLst>
              </a:tr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baseline="0" dirty="0"/>
                        <a:t> or </a:t>
                      </a:r>
                      <a:r>
                        <a:rPr lang="en-AU" sz="1600" dirty="0"/>
                        <a:t>A</a:t>
                      </a:r>
                      <a:r>
                        <a:rPr lang="en-AU" sz="1600" baseline="-25000" dirty="0"/>
                        <a:t>1</a:t>
                      </a: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endParaRPr lang="en-A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r>
                        <a:rPr lang="en-AU" sz="1600" baseline="0" dirty="0"/>
                        <a:t>A</a:t>
                      </a:r>
                      <a:r>
                        <a:rPr lang="en-AU" sz="1600" baseline="-25000" dirty="0"/>
                        <a:t>2</a:t>
                      </a:r>
                      <a:endParaRPr lang="en-A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279726"/>
                  </a:ext>
                </a:extLst>
              </a:tr>
              <a:tr h="276130">
                <a:tc>
                  <a:txBody>
                    <a:bodyPr/>
                    <a:lstStyle/>
                    <a:p>
                      <a:r>
                        <a:rPr lang="en-AU" sz="1600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340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951079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7D5F22-34F1-4DC1-8079-BBEB9BB3D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651506"/>
            <a:ext cx="8229600" cy="368285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(a) This is simply q. At H-W equilibrium:</a:t>
            </a:r>
          </a:p>
          <a:p>
            <a:pPr marL="0" indent="0">
              <a:buNone/>
            </a:pPr>
            <a:r>
              <a:rPr lang="en-AU" dirty="0"/>
              <a:t>	q</a:t>
            </a:r>
            <a:r>
              <a:rPr lang="en-AU" baseline="30000" dirty="0"/>
              <a:t>2</a:t>
            </a:r>
            <a:r>
              <a:rPr lang="en-AU" dirty="0"/>
              <a:t> = 120/(120+340) = 0.2609</a:t>
            </a:r>
          </a:p>
          <a:p>
            <a:pPr marL="0" indent="0">
              <a:buNone/>
            </a:pPr>
            <a:r>
              <a:rPr lang="en-AU" dirty="0"/>
              <a:t>	q = </a:t>
            </a:r>
            <a:r>
              <a:rPr lang="en-AU" dirty="0" err="1"/>
              <a:t>sqrt</a:t>
            </a:r>
            <a:r>
              <a:rPr lang="en-AU" dirty="0"/>
              <a:t>(0.2609) </a:t>
            </a:r>
          </a:p>
          <a:p>
            <a:pPr marL="0" indent="0">
              <a:buNone/>
            </a:pPr>
            <a:r>
              <a:rPr lang="en-AU" dirty="0"/>
              <a:t>	q = </a:t>
            </a:r>
            <a:r>
              <a:rPr lang="en-AU" b="1" dirty="0">
                <a:solidFill>
                  <a:srgbClr val="C00000"/>
                </a:solidFill>
              </a:rPr>
              <a:t>0.5108 </a:t>
            </a:r>
            <a:r>
              <a:rPr lang="en-AU" sz="2400" b="1" dirty="0"/>
              <a:t>therefore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(b) Ideas?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EC0F1E8-19C5-4901-98F3-28F8AADC6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689026"/>
              </p:ext>
            </p:extLst>
          </p:nvPr>
        </p:nvGraphicFramePr>
        <p:xfrm>
          <a:off x="4769260" y="4296990"/>
          <a:ext cx="294513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710">
                  <a:extLst>
                    <a:ext uri="{9D8B030D-6E8A-4147-A177-3AD203B41FA5}">
                      <a16:colId xmlns:a16="http://schemas.microsoft.com/office/drawing/2014/main" val="4185328516"/>
                    </a:ext>
                  </a:extLst>
                </a:gridCol>
                <a:gridCol w="981710">
                  <a:extLst>
                    <a:ext uri="{9D8B030D-6E8A-4147-A177-3AD203B41FA5}">
                      <a16:colId xmlns:a16="http://schemas.microsoft.com/office/drawing/2014/main" val="3366700796"/>
                    </a:ext>
                  </a:extLst>
                </a:gridCol>
                <a:gridCol w="981710">
                  <a:extLst>
                    <a:ext uri="{9D8B030D-6E8A-4147-A177-3AD203B41FA5}">
                      <a16:colId xmlns:a16="http://schemas.microsoft.com/office/drawing/2014/main" val="11916859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 (</a:t>
                      </a:r>
                      <a:r>
                        <a:rPr lang="en-AU" dirty="0"/>
                        <a:t>P</a:t>
                      </a:r>
                      <a:r>
                        <a:rPr lang="en-AU" baseline="30000" dirty="0"/>
                        <a:t>2</a:t>
                      </a:r>
                      <a:r>
                        <a:rPr lang="en-AU" baseline="0" dirty="0"/>
                        <a:t>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 </a:t>
                      </a:r>
                      <a:r>
                        <a:rPr lang="en-AU" sz="1800" baseline="0" dirty="0"/>
                        <a:t>(</a:t>
                      </a:r>
                      <a:r>
                        <a:rPr lang="en-AU" dirty="0"/>
                        <a:t>2pq)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 (q</a:t>
                      </a:r>
                      <a:r>
                        <a:rPr lang="en-AU" sz="1800" baseline="30000" dirty="0"/>
                        <a:t>2</a:t>
                      </a:r>
                      <a:r>
                        <a:rPr lang="en-AU" sz="1800" baseline="0" dirty="0"/>
                        <a:t>)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02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0.2393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0.4998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0.2609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891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09242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Effective Number of Alleles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721" y="1392221"/>
            <a:ext cx="8229600" cy="4525963"/>
          </a:xfrm>
        </p:spPr>
        <p:txBody>
          <a:bodyPr/>
          <a:lstStyle/>
          <a:p>
            <a:r>
              <a:rPr lang="en-AU" dirty="0"/>
              <a:t>The number of alleles that if equally frequent</a:t>
            </a:r>
          </a:p>
          <a:p>
            <a:pPr marL="0" indent="0">
              <a:buNone/>
            </a:pPr>
            <a:r>
              <a:rPr lang="en-AU" dirty="0"/>
              <a:t>    would result in the observed heterozygosity</a:t>
            </a:r>
          </a:p>
          <a:p>
            <a:r>
              <a:rPr lang="en-AU" dirty="0"/>
              <a:t>Less sensitive to sample size </a:t>
            </a:r>
          </a:p>
          <a:p>
            <a:pPr marL="0" indent="0">
              <a:buNone/>
            </a:pPr>
            <a:r>
              <a:rPr lang="en-AU" dirty="0"/>
              <a:t>• Less influenced by rare alleles</a:t>
            </a:r>
          </a:p>
          <a:p>
            <a:pPr marL="0" indent="0">
              <a:buNone/>
            </a:pPr>
            <a:r>
              <a:rPr lang="en-AU" dirty="0"/>
              <a:t>• Highest when more alleles present but at</a:t>
            </a:r>
          </a:p>
          <a:p>
            <a:pPr marL="0" indent="0">
              <a:buNone/>
            </a:pPr>
            <a:r>
              <a:rPr lang="en-AU" dirty="0"/>
              <a:t>   </a:t>
            </a:r>
            <a:r>
              <a:rPr lang="en-AU" u="sng" dirty="0"/>
              <a:t>equal frequencies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667" y="4286791"/>
            <a:ext cx="3802902" cy="206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31C9F8CC-1209-4B61-A17A-8E1F65798442}"/>
              </a:ext>
            </a:extLst>
          </p:cNvPr>
          <p:cNvSpPr txBox="1">
            <a:spLocks/>
          </p:cNvSpPr>
          <p:nvPr/>
        </p:nvSpPr>
        <p:spPr>
          <a:xfrm>
            <a:off x="467544" y="6356350"/>
            <a:ext cx="8208912" cy="3651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1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  <a:endParaRPr lang="en-AU" sz="1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521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FA176E-6FC7-4162-88DD-4E51F7800490}"/>
              </a:ext>
            </a:extLst>
          </p:cNvPr>
          <p:cNvSpPr txBox="1"/>
          <p:nvPr/>
        </p:nvSpPr>
        <p:spPr>
          <a:xfrm>
            <a:off x="112295" y="209822"/>
            <a:ext cx="903170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1.4 Allele frequencies: </a:t>
            </a:r>
            <a:r>
              <a:rPr lang="en-AU" dirty="0"/>
              <a:t>A group of conservation biologists sequenced two different microsatellite markers in a population of Kakapo’s in New Zealand. They found the following allelic variation: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r>
              <a:rPr lang="en-AU" dirty="0"/>
              <a:t>Calculate polymorphism (P), average allelic diversity (A), and n</a:t>
            </a:r>
            <a:r>
              <a:rPr lang="en-AU" baseline="-25000" dirty="0"/>
              <a:t>e</a:t>
            </a:r>
            <a:r>
              <a:rPr lang="en-AU" dirty="0"/>
              <a:t> for each complex of five loci (average the individual n</a:t>
            </a:r>
            <a:r>
              <a:rPr lang="en-AU" baseline="-25000" dirty="0"/>
              <a:t>e</a:t>
            </a:r>
            <a:r>
              <a:rPr lang="en-AU" dirty="0"/>
              <a:t> values across loci) </a:t>
            </a:r>
          </a:p>
          <a:p>
            <a:pPr marL="342900" indent="-342900">
              <a:buAutoNum type="alphaLcParenBoth"/>
            </a:pPr>
            <a:r>
              <a:rPr lang="en-AU" dirty="0"/>
              <a:t>What does the difference between these estimates across each group of microsatellites tell us about the utility of each calculation in describing genetic diversity?</a:t>
            </a:r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A5C5B2A-E757-C84B-9BB4-B6C20AAB9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808923"/>
              </p:ext>
            </p:extLst>
          </p:nvPr>
        </p:nvGraphicFramePr>
        <p:xfrm>
          <a:off x="533009" y="1375106"/>
          <a:ext cx="4139802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(a)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Locus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49A2AFC-EDCE-FD40-83DA-C4AF10623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517289"/>
              </p:ext>
            </p:extLst>
          </p:nvPr>
        </p:nvGraphicFramePr>
        <p:xfrm>
          <a:off x="5093525" y="1378612"/>
          <a:ext cx="3449835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(b)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E20AEF-C1E7-4DFD-BE72-8D7B655B7880}"/>
              </a:ext>
            </a:extLst>
          </p:cNvPr>
          <p:cNvSpPr txBox="1"/>
          <p:nvPr/>
        </p:nvSpPr>
        <p:spPr>
          <a:xfrm>
            <a:off x="467544" y="208994"/>
            <a:ext cx="820891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pPr marL="228600" indent="-228600">
              <a:buAutoNum type="alphaLcParenBoth"/>
            </a:pPr>
            <a:r>
              <a:rPr lang="en-AU" sz="1300" dirty="0"/>
              <a:t>Does the observed distribution of genotypes in this population vary significantly from the H-W expectation?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values of H</a:t>
            </a:r>
            <a:r>
              <a:rPr lang="en-AU" sz="1300" baseline="-25000" dirty="0"/>
              <a:t>o</a:t>
            </a:r>
            <a:r>
              <a:rPr lang="en-AU" sz="1300" dirty="0"/>
              <a:t> and H</a:t>
            </a:r>
            <a:r>
              <a:rPr lang="en-AU" sz="1300" baseline="-25000" dirty="0"/>
              <a:t>e</a:t>
            </a:r>
            <a:r>
              <a:rPr lang="en-AU" sz="1300" dirty="0"/>
              <a:t> in this case?</a:t>
            </a:r>
          </a:p>
          <a:p>
            <a:endParaRPr lang="en-AU" sz="14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8B4175C-522E-4C84-894A-680832471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776961"/>
              </p:ext>
            </p:extLst>
          </p:nvPr>
        </p:nvGraphicFramePr>
        <p:xfrm>
          <a:off x="695960" y="96084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1637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0" y="3433574"/>
            <a:ext cx="9023230" cy="2718402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   </a:t>
            </a:r>
            <a:endParaRPr lang="en-AU" sz="2400" dirty="0"/>
          </a:p>
        </p:txBody>
      </p:sp>
      <p:sp>
        <p:nvSpPr>
          <p:cNvPr id="3" name="Rectangle 2"/>
          <p:cNvSpPr/>
          <p:nvPr/>
        </p:nvSpPr>
        <p:spPr>
          <a:xfrm>
            <a:off x="138023" y="5374257"/>
            <a:ext cx="3441939" cy="948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23" y="4208535"/>
            <a:ext cx="4295954" cy="2029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152" y="3903141"/>
            <a:ext cx="3802902" cy="2357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2CEB60-0410-DD44-908B-9AD9A46A51FA}"/>
              </a:ext>
            </a:extLst>
          </p:cNvPr>
          <p:cNvSpPr txBox="1"/>
          <p:nvPr/>
        </p:nvSpPr>
        <p:spPr>
          <a:xfrm>
            <a:off x="112295" y="209822"/>
            <a:ext cx="90317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1.4 Allele frequencies: </a:t>
            </a:r>
            <a:r>
              <a:rPr lang="en-AU" dirty="0"/>
              <a:t>A group of conservation biologists sequenced two different microsatellite markers in a population of Kakapo’s in New Zealand. They found the following allelic variation: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r>
              <a:rPr lang="en-AU" dirty="0"/>
              <a:t>Calculate polymorphism (P), average allelic diversity (A), and n</a:t>
            </a:r>
            <a:r>
              <a:rPr lang="en-AU" baseline="-25000" dirty="0"/>
              <a:t>e</a:t>
            </a:r>
            <a:r>
              <a:rPr lang="en-AU" dirty="0"/>
              <a:t> for each complex of five loci (average the individual n</a:t>
            </a:r>
            <a:r>
              <a:rPr lang="en-AU" baseline="-25000" dirty="0"/>
              <a:t>e</a:t>
            </a:r>
            <a:r>
              <a:rPr lang="en-AU" dirty="0"/>
              <a:t> values across loci) </a:t>
            </a:r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4EF1A40F-382D-6A40-B756-55B98ADF8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115400"/>
              </p:ext>
            </p:extLst>
          </p:nvPr>
        </p:nvGraphicFramePr>
        <p:xfrm>
          <a:off x="533009" y="1375106"/>
          <a:ext cx="4139802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(a)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Locus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731BC1-4352-6647-856D-4AC7AF0F76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9488361"/>
              </p:ext>
            </p:extLst>
          </p:nvPr>
        </p:nvGraphicFramePr>
        <p:xfrm>
          <a:off x="5093525" y="1378612"/>
          <a:ext cx="3449835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(b)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9767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0" y="3406838"/>
            <a:ext cx="9023230" cy="2718402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dirty="0"/>
              <a:t>   </a:t>
            </a:r>
            <a:r>
              <a:rPr lang="en-AU" sz="2400" dirty="0"/>
              <a:t>For microsatellites (a):</a:t>
            </a:r>
          </a:p>
        </p:txBody>
      </p:sp>
      <p:sp>
        <p:nvSpPr>
          <p:cNvPr id="3" name="Rectangle 2"/>
          <p:cNvSpPr/>
          <p:nvPr/>
        </p:nvSpPr>
        <p:spPr>
          <a:xfrm>
            <a:off x="138023" y="5374257"/>
            <a:ext cx="3441939" cy="948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244392"/>
              </p:ext>
            </p:extLst>
          </p:nvPr>
        </p:nvGraphicFramePr>
        <p:xfrm>
          <a:off x="335881" y="4064646"/>
          <a:ext cx="7817319" cy="1598150"/>
        </p:xfrm>
        <a:graphic>
          <a:graphicData uri="http://schemas.openxmlformats.org/drawingml/2006/table">
            <a:tbl>
              <a:tblPr/>
              <a:tblGrid>
                <a:gridCol w="8685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685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Locus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A1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A2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A3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A4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A5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SUM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  <a:r>
                        <a:rPr lang="en-US" sz="1200" b="1" i="0" u="none" strike="noStrike" baseline="-2500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0.025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0.025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1.53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2.38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E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1.72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1.47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52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346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11401" marR="11401" marT="11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8.105</a:t>
                      </a:r>
                    </a:p>
                  </a:txBody>
                  <a:tcPr marL="11401" marR="11401" marT="114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346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401" marR="11401" marT="1140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28348"/>
              </p:ext>
            </p:extLst>
          </p:nvPr>
        </p:nvGraphicFramePr>
        <p:xfrm>
          <a:off x="913064" y="5472073"/>
          <a:ext cx="1676400" cy="76962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 = 4/5 = </a:t>
                      </a:r>
                      <a:r>
                        <a:rPr lang="en-AU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0.8</a:t>
                      </a:r>
                      <a:endParaRPr lang="en-AU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= 14 / 5 = </a:t>
                      </a:r>
                      <a:r>
                        <a:rPr lang="en-AU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2.8</a:t>
                      </a:r>
                      <a:endParaRPr lang="en-AU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  <a:r>
                        <a:rPr lang="en-AU" sz="14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= 8.105 / 5 = </a:t>
                      </a:r>
                      <a:r>
                        <a:rPr lang="en-AU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1.621</a:t>
                      </a:r>
                      <a:endParaRPr lang="en-AU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172E664-EDC2-EC4A-9A11-7C94F80E842A}"/>
              </a:ext>
            </a:extLst>
          </p:cNvPr>
          <p:cNvSpPr txBox="1"/>
          <p:nvPr/>
        </p:nvSpPr>
        <p:spPr>
          <a:xfrm>
            <a:off x="161338" y="143230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1.4 Allele frequencies: </a:t>
            </a:r>
            <a:r>
              <a:rPr lang="en-AU" dirty="0"/>
              <a:t>A group of conservation biologists sequenced two different microsatellite markers in a population of Kakapo’s in New Zealand. They found the following allelic variation: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r>
              <a:rPr lang="en-AU" dirty="0"/>
              <a:t>Calculate polymorphism (P), average allelic diversity (A), and n</a:t>
            </a:r>
            <a:r>
              <a:rPr lang="en-AU" baseline="-25000" dirty="0"/>
              <a:t>e</a:t>
            </a:r>
            <a:r>
              <a:rPr lang="en-AU" dirty="0"/>
              <a:t> for each complex of five loci (average the individual n</a:t>
            </a:r>
            <a:r>
              <a:rPr lang="en-AU" baseline="-25000" dirty="0"/>
              <a:t>e</a:t>
            </a:r>
            <a:r>
              <a:rPr lang="en-AU" dirty="0"/>
              <a:t> values across loci) </a:t>
            </a:r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AFC0BD8E-9813-3A45-9AA2-246618CCDC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774533"/>
              </p:ext>
            </p:extLst>
          </p:nvPr>
        </p:nvGraphicFramePr>
        <p:xfrm>
          <a:off x="519563" y="1112802"/>
          <a:ext cx="4139802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(a)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Locus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0968F9-F358-7A42-80F7-8BD0A2E8BE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457254"/>
              </p:ext>
            </p:extLst>
          </p:nvPr>
        </p:nvGraphicFramePr>
        <p:xfrm>
          <a:off x="5174602" y="1112801"/>
          <a:ext cx="3449835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(b)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68658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0" y="3916393"/>
            <a:ext cx="9023230" cy="2261462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sz="2400" dirty="0"/>
              <a:t> 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991347"/>
              </p:ext>
            </p:extLst>
          </p:nvPr>
        </p:nvGraphicFramePr>
        <p:xfrm>
          <a:off x="1047507" y="4774744"/>
          <a:ext cx="7385075" cy="1212141"/>
        </p:xfrm>
        <a:graphic>
          <a:graphicData uri="http://schemas.openxmlformats.org/drawingml/2006/table">
            <a:tbl>
              <a:tblPr/>
              <a:tblGrid>
                <a:gridCol w="29630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9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30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4047"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 = 4/5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2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 = 4/5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047"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= 14/ 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2.8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2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= 14/5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2.8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047"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  <a:r>
                        <a:rPr lang="en-AU" sz="25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= 8.105/ 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1.621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2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  <a:r>
                        <a:rPr lang="en-AU" sz="25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  <a:r>
                        <a:rPr lang="en-AU" sz="2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= 12.76/5 = </a:t>
                      </a:r>
                      <a:r>
                        <a:rPr lang="en-AU" sz="25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2.55</a:t>
                      </a:r>
                    </a:p>
                  </a:txBody>
                  <a:tcPr marL="22447" marR="22447" marT="2244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8921AFE-1E26-9E43-A3E9-65A511962CFB}"/>
              </a:ext>
            </a:extLst>
          </p:cNvPr>
          <p:cNvSpPr txBox="1"/>
          <p:nvPr/>
        </p:nvSpPr>
        <p:spPr>
          <a:xfrm>
            <a:off x="224193" y="136525"/>
            <a:ext cx="903170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1.4 Allele frequencies: </a:t>
            </a:r>
            <a:r>
              <a:rPr lang="en-AU" dirty="0"/>
              <a:t>A group of conservation biologists sequenced two different microsatellite markers in a population of Kakapo’s in New Zealand. They found the following allelic variation: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r>
              <a:rPr lang="en-AU" dirty="0"/>
              <a:t>Calculate polymorphism (P), average allelic diversity (A), and n</a:t>
            </a:r>
            <a:r>
              <a:rPr lang="en-AU" baseline="-25000" dirty="0"/>
              <a:t>e</a:t>
            </a:r>
            <a:r>
              <a:rPr lang="en-AU" dirty="0"/>
              <a:t> for each complex of five loci (average the individual n</a:t>
            </a:r>
            <a:r>
              <a:rPr lang="en-AU" baseline="-25000" dirty="0"/>
              <a:t>e</a:t>
            </a:r>
            <a:r>
              <a:rPr lang="en-AU" dirty="0"/>
              <a:t> values across loci) </a:t>
            </a:r>
          </a:p>
          <a:p>
            <a:pPr marL="342900" indent="-342900">
              <a:buAutoNum type="alphaLcParenBoth"/>
            </a:pPr>
            <a:r>
              <a:rPr lang="en-AU" dirty="0"/>
              <a:t>What does the difference between these estimates across each group of microsatellites tell us about the utility of each calculation in describing genetic diversity?</a:t>
            </a:r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9EE8008D-AFF4-974A-8A63-98A5A8CD63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050320"/>
              </p:ext>
            </p:extLst>
          </p:nvPr>
        </p:nvGraphicFramePr>
        <p:xfrm>
          <a:off x="533009" y="1375106"/>
          <a:ext cx="4139802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(a)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Locus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4D91EC1-E1FF-7C46-BB96-8D841F1DD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970400"/>
              </p:ext>
            </p:extLst>
          </p:nvPr>
        </p:nvGraphicFramePr>
        <p:xfrm>
          <a:off x="5093525" y="1378612"/>
          <a:ext cx="3449835" cy="17459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89967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669275534"/>
                    </a:ext>
                  </a:extLst>
                </a:gridCol>
                <a:gridCol w="689967">
                  <a:extLst>
                    <a:ext uri="{9D8B030D-6E8A-4147-A177-3AD203B41FA5}">
                      <a16:colId xmlns:a16="http://schemas.microsoft.com/office/drawing/2014/main" val="2797597803"/>
                    </a:ext>
                  </a:extLst>
                </a:gridCol>
              </a:tblGrid>
              <a:tr h="265632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Microsatellites (b)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265632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Allele 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542659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8332706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4861235"/>
                  </a:ext>
                </a:extLst>
              </a:tr>
              <a:tr h="242939"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810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3867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7F7CF-14C7-C64E-A139-D369BA93D1A2}"/>
              </a:ext>
            </a:extLst>
          </p:cNvPr>
          <p:cNvSpPr txBox="1"/>
          <p:nvPr/>
        </p:nvSpPr>
        <p:spPr>
          <a:xfrm>
            <a:off x="260576" y="246194"/>
            <a:ext cx="90317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1.5 Allele diversity: </a:t>
            </a:r>
            <a:r>
              <a:rPr lang="en-AU" dirty="0"/>
              <a:t>If we study a single polymorphic locus in a population that has 4 alleles, what are the relative frequencies of each allele that yield the highest possible value of </a:t>
            </a:r>
            <a:r>
              <a:rPr lang="en-AU" i="1" dirty="0"/>
              <a:t>n</a:t>
            </a:r>
            <a:r>
              <a:rPr lang="en-AU" i="1" baseline="-25000" dirty="0"/>
              <a:t>e</a:t>
            </a:r>
            <a:r>
              <a:rPr lang="en-AU" dirty="0"/>
              <a:t>? What is the maximum value?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D966DA-B10A-EE40-AE6C-289916AB6B2C}"/>
              </a:ext>
            </a:extLst>
          </p:cNvPr>
          <p:cNvSpPr txBox="1"/>
          <p:nvPr/>
        </p:nvSpPr>
        <p:spPr>
          <a:xfrm>
            <a:off x="1760047" y="1397675"/>
            <a:ext cx="59195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*Clues*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Allelic frequency must sum to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en-US" baseline="-25000" dirty="0"/>
              <a:t>e</a:t>
            </a:r>
            <a:r>
              <a:rPr lang="en-US" dirty="0"/>
              <a:t> is highest when allelic frequency is evenly distributed across all alleles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Maximum number of n</a:t>
            </a:r>
            <a:r>
              <a:rPr lang="en-US" baseline="-25000" dirty="0"/>
              <a:t>e</a:t>
            </a:r>
            <a:r>
              <a:rPr lang="en-US" dirty="0"/>
              <a:t> is the number of alleles present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3591A-BB3E-524B-ACDC-3B685B077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816" y="3235816"/>
            <a:ext cx="3802902" cy="2357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C5F241-D164-484E-AAD2-DEF052DAAB0D}"/>
              </a:ext>
            </a:extLst>
          </p:cNvPr>
          <p:cNvSpPr txBox="1"/>
          <p:nvPr/>
        </p:nvSpPr>
        <p:spPr>
          <a:xfrm>
            <a:off x="260576" y="246194"/>
            <a:ext cx="90317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1.5 Allele diversity: </a:t>
            </a:r>
            <a:r>
              <a:rPr lang="en-AU" dirty="0"/>
              <a:t>If we study a single polymorphic locus in a population that has 4 alleles, what are the relative frequencies of each allele that yield the highest possible value of </a:t>
            </a:r>
            <a:r>
              <a:rPr lang="en-AU" i="1" dirty="0"/>
              <a:t>n</a:t>
            </a:r>
            <a:r>
              <a:rPr lang="en-AU" i="1" baseline="-25000" dirty="0"/>
              <a:t>e</a:t>
            </a:r>
            <a:r>
              <a:rPr lang="en-AU" dirty="0"/>
              <a:t>? What is the maximum value?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2117766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2" name="Rectangle 1"/>
          <p:cNvSpPr/>
          <p:nvPr/>
        </p:nvSpPr>
        <p:spPr>
          <a:xfrm>
            <a:off x="733244" y="1578959"/>
            <a:ext cx="70822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/>
              <a:t>Allele frequencies are all 0.25 for maximum n</a:t>
            </a:r>
            <a:r>
              <a:rPr lang="en-AU" sz="2800" baseline="-25000" dirty="0"/>
              <a:t>e</a:t>
            </a:r>
            <a:r>
              <a:rPr lang="en-AU" sz="2800" dirty="0"/>
              <a:t>, which is 4.0. </a:t>
            </a: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903" y="2855972"/>
            <a:ext cx="6819900" cy="218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734" y="3184404"/>
            <a:ext cx="959959" cy="188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396BFE-42EC-EA47-837B-84484B5E06C9}"/>
              </a:ext>
            </a:extLst>
          </p:cNvPr>
          <p:cNvSpPr txBox="1"/>
          <p:nvPr/>
        </p:nvSpPr>
        <p:spPr>
          <a:xfrm>
            <a:off x="260576" y="246194"/>
            <a:ext cx="90317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1.5 Allele diversity: </a:t>
            </a:r>
            <a:r>
              <a:rPr lang="en-AU" dirty="0"/>
              <a:t>If we study a single polymorphic locus in a population that has 4 alleles, what are the relative frequencies of each allele that yield the highest possible value of </a:t>
            </a:r>
            <a:r>
              <a:rPr lang="en-AU" i="1" dirty="0"/>
              <a:t>n</a:t>
            </a:r>
            <a:r>
              <a:rPr lang="en-AU" i="1" baseline="-25000" dirty="0"/>
              <a:t>e</a:t>
            </a:r>
            <a:r>
              <a:rPr lang="en-AU" dirty="0"/>
              <a:t>? What is the maximum value?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25659610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37226" y="2639703"/>
            <a:ext cx="8669547" cy="421829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dirty="0"/>
              <a:t>Occurs when alleles assort non-randomly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4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dirty="0"/>
              <a:t>In large, outbred populations, this normally results from strong selection (e.g. mate preference &amp; trait alleles in sexual selection) In small or admixed populations, this can be indicative of bottlenecks or recent pop mixing.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400" b="1" dirty="0">
              <a:solidFill>
                <a:srgbClr val="C00000"/>
              </a:solidFill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b="1" dirty="0">
                <a:solidFill>
                  <a:srgbClr val="C00000"/>
                </a:solidFill>
              </a:rPr>
              <a:t>D</a:t>
            </a:r>
            <a:r>
              <a:rPr lang="en-AU" sz="2400" dirty="0"/>
              <a:t> as (r x u) – (s x t)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000" dirty="0"/>
              <a:t>(same x same) – (different x different)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000" b="1" dirty="0">
              <a:solidFill>
                <a:srgbClr val="C00000"/>
              </a:solidFill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000" b="1" dirty="0">
                <a:solidFill>
                  <a:srgbClr val="C00000"/>
                </a:solidFill>
              </a:rPr>
              <a:t>*maximum D </a:t>
            </a:r>
            <a:r>
              <a:rPr lang="en-AU" sz="2000" dirty="0">
                <a:solidFill>
                  <a:schemeClr val="tx2"/>
                </a:solidFill>
              </a:rPr>
              <a:t>deviates from zero up to a maximum of ± 0.25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079625" y="35480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B74B1D-E0A8-9448-ADB6-2192677EDEA2}"/>
              </a:ext>
            </a:extLst>
          </p:cNvPr>
          <p:cNvSpPr txBox="1"/>
          <p:nvPr/>
        </p:nvSpPr>
        <p:spPr>
          <a:xfrm>
            <a:off x="112295" y="137424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A7262774-F9ED-7143-B4BB-01931532B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2642987"/>
              </p:ext>
            </p:extLst>
          </p:nvPr>
        </p:nvGraphicFramePr>
        <p:xfrm>
          <a:off x="1653725" y="1743349"/>
          <a:ext cx="5537200" cy="619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7160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9491" y="2320615"/>
            <a:ext cx="8669547" cy="4218297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For the first part, it is just a matter of calculating: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C00000"/>
                </a:solidFill>
              </a:rPr>
              <a:t>D</a:t>
            </a:r>
            <a:r>
              <a:rPr lang="en-AU" dirty="0"/>
              <a:t> as (r x u) – (s x t) = </a:t>
            </a:r>
            <a:r>
              <a:rPr lang="en-AU" b="1" dirty="0">
                <a:solidFill>
                  <a:srgbClr val="C00000"/>
                </a:solidFill>
              </a:rPr>
              <a:t>-0.08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AU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814956"/>
              </p:ext>
            </p:extLst>
          </p:nvPr>
        </p:nvGraphicFramePr>
        <p:xfrm>
          <a:off x="856461" y="3031981"/>
          <a:ext cx="7131728" cy="16562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953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 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A</a:t>
                      </a:r>
                      <a:r>
                        <a:rPr lang="en-AU" sz="2400" baseline="-25000" dirty="0">
                          <a:effectLst/>
                        </a:rPr>
                        <a:t>1</a:t>
                      </a:r>
                      <a:r>
                        <a:rPr lang="en-AU" sz="2400" dirty="0">
                          <a:effectLst/>
                        </a:rPr>
                        <a:t>B</a:t>
                      </a:r>
                      <a:r>
                        <a:rPr lang="en-AU" sz="2400" baseline="-25000" dirty="0">
                          <a:effectLst/>
                        </a:rPr>
                        <a:t>1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A</a:t>
                      </a:r>
                      <a:r>
                        <a:rPr lang="en-AU" sz="2400" baseline="-25000">
                          <a:effectLst/>
                        </a:rPr>
                        <a:t>1</a:t>
                      </a:r>
                      <a:r>
                        <a:rPr lang="en-AU" sz="2400">
                          <a:effectLst/>
                        </a:rPr>
                        <a:t>B</a:t>
                      </a:r>
                      <a:r>
                        <a:rPr lang="en-AU" sz="2400" baseline="-25000">
                          <a:effectLst/>
                        </a:rPr>
                        <a:t>2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A</a:t>
                      </a:r>
                      <a:r>
                        <a:rPr lang="en-AU" sz="2400" baseline="-25000" dirty="0">
                          <a:effectLst/>
                        </a:rPr>
                        <a:t>2</a:t>
                      </a:r>
                      <a:r>
                        <a:rPr lang="en-AU" sz="2400" dirty="0">
                          <a:effectLst/>
                        </a:rPr>
                        <a:t>B</a:t>
                      </a:r>
                      <a:r>
                        <a:rPr lang="en-AU" sz="2400" baseline="-25000" dirty="0">
                          <a:effectLst/>
                        </a:rPr>
                        <a:t>1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A</a:t>
                      </a:r>
                      <a:r>
                        <a:rPr lang="en-AU" sz="2400" baseline="-25000">
                          <a:effectLst/>
                        </a:rPr>
                        <a:t>2</a:t>
                      </a:r>
                      <a:r>
                        <a:rPr lang="en-AU" sz="2400">
                          <a:effectLst/>
                        </a:rPr>
                        <a:t>B</a:t>
                      </a:r>
                      <a:r>
                        <a:rPr lang="en-AU" sz="2400" baseline="-25000">
                          <a:effectLst/>
                        </a:rPr>
                        <a:t>2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028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Observed frequency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r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s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t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u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706">
                <a:tc v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0.2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0.5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0.2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0.1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079625" y="35480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077F9-F9EF-B248-B431-59AD5A1CA125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828EADCA-76A7-7141-929B-D644BBA6DD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751021"/>
              </p:ext>
            </p:extLst>
          </p:nvPr>
        </p:nvGraphicFramePr>
        <p:xfrm>
          <a:off x="1653725" y="1743349"/>
          <a:ext cx="5537200" cy="619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2630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37226" y="2503178"/>
            <a:ext cx="8669547" cy="4218297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000" dirty="0"/>
              <a:t>We are asking what are the GAMETIC frequencies at EQ. (i.e. D = 0)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0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000" dirty="0"/>
              <a:t>Remember, the allele frequencies remain fixed! </a:t>
            </a:r>
            <a:r>
              <a:rPr lang="en-AU" sz="1800" dirty="0"/>
              <a:t>	</a:t>
            </a:r>
            <a:endParaRPr lang="en-AU" sz="24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1800" dirty="0"/>
              <a:t>So calculate D = 0 given fixed proportions of each alleles (allele </a:t>
            </a:r>
            <a:r>
              <a:rPr lang="en-AU" sz="1800" dirty="0" err="1"/>
              <a:t>freqs</a:t>
            </a:r>
            <a:r>
              <a:rPr lang="en-AU" sz="1800" dirty="0"/>
              <a:t>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641684"/>
              </p:ext>
            </p:extLst>
          </p:nvPr>
        </p:nvGraphicFramePr>
        <p:xfrm>
          <a:off x="1006135" y="2791253"/>
          <a:ext cx="7131728" cy="16562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59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953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 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A</a:t>
                      </a:r>
                      <a:r>
                        <a:rPr lang="en-AU" sz="2400" baseline="-25000" dirty="0">
                          <a:effectLst/>
                        </a:rPr>
                        <a:t>1</a:t>
                      </a:r>
                      <a:r>
                        <a:rPr lang="en-AU" sz="2400" dirty="0">
                          <a:effectLst/>
                        </a:rPr>
                        <a:t>B</a:t>
                      </a:r>
                      <a:r>
                        <a:rPr lang="en-AU" sz="2400" baseline="-25000" dirty="0">
                          <a:effectLst/>
                        </a:rPr>
                        <a:t>1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A</a:t>
                      </a:r>
                      <a:r>
                        <a:rPr lang="en-AU" sz="2400" baseline="-25000">
                          <a:effectLst/>
                        </a:rPr>
                        <a:t>1</a:t>
                      </a:r>
                      <a:r>
                        <a:rPr lang="en-AU" sz="2400">
                          <a:effectLst/>
                        </a:rPr>
                        <a:t>B</a:t>
                      </a:r>
                      <a:r>
                        <a:rPr lang="en-AU" sz="2400" baseline="-25000">
                          <a:effectLst/>
                        </a:rPr>
                        <a:t>2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A</a:t>
                      </a:r>
                      <a:r>
                        <a:rPr lang="en-AU" sz="2400" baseline="-25000">
                          <a:effectLst/>
                        </a:rPr>
                        <a:t>2</a:t>
                      </a:r>
                      <a:r>
                        <a:rPr lang="en-AU" sz="2400">
                          <a:effectLst/>
                        </a:rPr>
                        <a:t>B</a:t>
                      </a:r>
                      <a:r>
                        <a:rPr lang="en-AU" sz="2400" baseline="-25000">
                          <a:effectLst/>
                        </a:rPr>
                        <a:t>1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A</a:t>
                      </a:r>
                      <a:r>
                        <a:rPr lang="en-AU" sz="2400" baseline="-25000" dirty="0">
                          <a:effectLst/>
                        </a:rPr>
                        <a:t>2</a:t>
                      </a:r>
                      <a:r>
                        <a:rPr lang="en-AU" sz="2400" dirty="0">
                          <a:effectLst/>
                        </a:rPr>
                        <a:t>B</a:t>
                      </a:r>
                      <a:r>
                        <a:rPr lang="en-AU" sz="2400" baseline="-25000" dirty="0">
                          <a:effectLst/>
                        </a:rPr>
                        <a:t>2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028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Observed frequency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r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s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t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b="1" i="1" dirty="0">
                          <a:solidFill>
                            <a:srgbClr val="C00000"/>
                          </a:solidFill>
                          <a:effectLst/>
                        </a:rPr>
                        <a:t>u</a:t>
                      </a:r>
                      <a:endParaRPr lang="en-AU" sz="2400" b="1" i="1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706">
                <a:tc v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0.2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0.5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>
                          <a:effectLst/>
                        </a:rPr>
                        <a:t>0.2</a:t>
                      </a:r>
                      <a:endParaRPr lang="en-AU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AU" sz="2400" dirty="0">
                          <a:effectLst/>
                        </a:rPr>
                        <a:t>0.1</a:t>
                      </a:r>
                      <a:endParaRPr lang="en-AU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079625" y="35480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AF99E9-4245-E240-834A-A5F411524141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58608533-718B-6D4D-8EA0-A770504680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747513"/>
              </p:ext>
            </p:extLst>
          </p:nvPr>
        </p:nvGraphicFramePr>
        <p:xfrm>
          <a:off x="1653725" y="1743349"/>
          <a:ext cx="5537200" cy="619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51407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37226" y="340635"/>
            <a:ext cx="8669547" cy="263930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079625" y="354806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959C4DF-EA43-FD40-A884-56498593BE99}"/>
              </a:ext>
            </a:extLst>
          </p:cNvPr>
          <p:cNvSpPr txBox="1">
            <a:spLocks/>
          </p:cNvSpPr>
          <p:nvPr/>
        </p:nvSpPr>
        <p:spPr>
          <a:xfrm>
            <a:off x="250165" y="1768435"/>
            <a:ext cx="8669547" cy="2493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AU" sz="2800" dirty="0"/>
              <a:t>At equilibrium, alleles are randomly assorted.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AU" dirty="0"/>
              <a:t>	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C77126-78A3-FA42-B1A1-75BEBA48A8C4}"/>
              </a:ext>
            </a:extLst>
          </p:cNvPr>
          <p:cNvGrpSpPr/>
          <p:nvPr/>
        </p:nvGrpSpPr>
        <p:grpSpPr>
          <a:xfrm>
            <a:off x="224287" y="2496195"/>
            <a:ext cx="4562769" cy="4195412"/>
            <a:chOff x="133381" y="2480770"/>
            <a:chExt cx="4323303" cy="3847244"/>
          </a:xfrm>
        </p:grpSpPr>
        <p:pic>
          <p:nvPicPr>
            <p:cNvPr id="8" name="Content Placeholder 5">
              <a:extLst>
                <a:ext uri="{FF2B5EF4-FFF2-40B4-BE49-F238E27FC236}">
                  <a16:creationId xmlns:a16="http://schemas.microsoft.com/office/drawing/2014/main" id="{21EF053B-58ED-2E43-A8A2-C3B3B26A9F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542"/>
            <a:stretch/>
          </p:blipFill>
          <p:spPr>
            <a:xfrm>
              <a:off x="133381" y="2480770"/>
              <a:ext cx="4323303" cy="3847244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54AE692D-37AE-3E42-BEB0-13A17E5222DB}"/>
                </a:ext>
              </a:extLst>
            </p:cNvPr>
            <p:cNvSpPr/>
            <p:nvPr/>
          </p:nvSpPr>
          <p:spPr>
            <a:xfrm>
              <a:off x="250165" y="5886220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942DB69-B030-5448-8C18-6385F944A189}"/>
                </a:ext>
              </a:extLst>
            </p:cNvPr>
            <p:cNvSpPr/>
            <p:nvPr/>
          </p:nvSpPr>
          <p:spPr>
            <a:xfrm>
              <a:off x="1191823" y="5882243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25597A-26D7-4B47-8F81-93F4F556AEDD}"/>
                </a:ext>
              </a:extLst>
            </p:cNvPr>
            <p:cNvSpPr/>
            <p:nvPr/>
          </p:nvSpPr>
          <p:spPr>
            <a:xfrm>
              <a:off x="2119603" y="5882242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DC849AA-5D16-8949-A232-0621210832B9}"/>
                </a:ext>
              </a:extLst>
            </p:cNvPr>
            <p:cNvSpPr/>
            <p:nvPr/>
          </p:nvSpPr>
          <p:spPr>
            <a:xfrm>
              <a:off x="3147760" y="5873766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1F4D51F-B15C-D842-B669-221E358A98AC}"/>
              </a:ext>
            </a:extLst>
          </p:cNvPr>
          <p:cNvGrpSpPr/>
          <p:nvPr/>
        </p:nvGrpSpPr>
        <p:grpSpPr>
          <a:xfrm>
            <a:off x="4560529" y="2397211"/>
            <a:ext cx="4562769" cy="4391010"/>
            <a:chOff x="4875699" y="2136828"/>
            <a:chExt cx="4247599" cy="4202894"/>
          </a:xfrm>
        </p:grpSpPr>
        <p:pic>
          <p:nvPicPr>
            <p:cNvPr id="9" name="Content Placeholder 5">
              <a:extLst>
                <a:ext uri="{FF2B5EF4-FFF2-40B4-BE49-F238E27FC236}">
                  <a16:creationId xmlns:a16="http://schemas.microsoft.com/office/drawing/2014/main" id="{81551599-3663-E745-B411-5885AB93A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75699" y="2136828"/>
              <a:ext cx="4247599" cy="4202894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C3DA04D-6616-3241-9352-B946747ED925}"/>
                </a:ext>
              </a:extLst>
            </p:cNvPr>
            <p:cNvSpPr/>
            <p:nvPr/>
          </p:nvSpPr>
          <p:spPr>
            <a:xfrm>
              <a:off x="5218559" y="5741007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0399C28-31C8-ED4D-A3C1-F7AE2BAE1B40}"/>
                </a:ext>
              </a:extLst>
            </p:cNvPr>
            <p:cNvSpPr/>
            <p:nvPr/>
          </p:nvSpPr>
          <p:spPr>
            <a:xfrm>
              <a:off x="6125068" y="5749388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D7F4EB1-6F96-4B46-8F0C-EDD8D2DE40C8}"/>
                </a:ext>
              </a:extLst>
            </p:cNvPr>
            <p:cNvSpPr/>
            <p:nvPr/>
          </p:nvSpPr>
          <p:spPr>
            <a:xfrm>
              <a:off x="7031577" y="5741006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60FF44-939E-5B4F-ACCB-8D6C6EDE022B}"/>
                </a:ext>
              </a:extLst>
            </p:cNvPr>
            <p:cNvSpPr/>
            <p:nvPr/>
          </p:nvSpPr>
          <p:spPr>
            <a:xfrm>
              <a:off x="7925724" y="5741005"/>
              <a:ext cx="787803" cy="21006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A23C85D-F3CB-704F-9D6B-7B83181AF22D}"/>
              </a:ext>
            </a:extLst>
          </p:cNvPr>
          <p:cNvSpPr txBox="1">
            <a:spLocks/>
          </p:cNvSpPr>
          <p:nvPr/>
        </p:nvSpPr>
        <p:spPr>
          <a:xfrm>
            <a:off x="4181269" y="3716198"/>
            <a:ext cx="714138" cy="2493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AU" sz="2800" b="1" dirty="0">
                <a:solidFill>
                  <a:srgbClr val="FF0000"/>
                </a:solidFill>
              </a:rPr>
              <a:t>VS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AU" dirty="0"/>
              <a:t>	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89F7F3-1AAE-DC48-9A61-1D0AD8A30DA9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277415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2782" y="2323902"/>
            <a:ext cx="8483674" cy="403244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514350" indent="-514350">
              <a:buAutoNum type="alphaLcParenBoth"/>
            </a:pPr>
            <a:r>
              <a:rPr lang="en-AU" sz="2000" dirty="0"/>
              <a:t>Count the alleles (320 x 2 in total = 640):</a:t>
            </a:r>
          </a:p>
          <a:p>
            <a:pPr marL="514350" indent="-514350">
              <a:buAutoNum type="alphaLcParenBoth"/>
            </a:pPr>
            <a:endParaRPr lang="en-AU" sz="2000" dirty="0"/>
          </a:p>
          <a:p>
            <a:pPr marL="0" indent="0">
              <a:buNone/>
            </a:pPr>
            <a:r>
              <a:rPr lang="en-AU" sz="2000" dirty="0"/>
              <a:t>	Number of A</a:t>
            </a:r>
            <a:r>
              <a:rPr lang="en-AU" sz="2000" baseline="-25000" dirty="0"/>
              <a:t>1</a:t>
            </a:r>
            <a:r>
              <a:rPr lang="en-AU" sz="2000" dirty="0"/>
              <a:t>: 	= (120x2)+(1x80)+(1x60)</a:t>
            </a:r>
          </a:p>
          <a:p>
            <a:pPr marL="0" indent="0">
              <a:buNone/>
            </a:pPr>
            <a:r>
              <a:rPr lang="en-AU" sz="2000" dirty="0"/>
              <a:t>			= 380</a:t>
            </a:r>
          </a:p>
          <a:p>
            <a:pPr marL="0" indent="0">
              <a:buNone/>
            </a:pPr>
            <a:r>
              <a:rPr lang="en-AU" dirty="0"/>
              <a:t>	</a:t>
            </a:r>
            <a:endParaRPr lang="en-AU" b="1" dirty="0">
              <a:solidFill>
                <a:srgbClr val="00B0F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FCA23-EEE1-454A-8CEA-7416BF974874}"/>
              </a:ext>
            </a:extLst>
          </p:cNvPr>
          <p:cNvSpPr txBox="1"/>
          <p:nvPr/>
        </p:nvSpPr>
        <p:spPr>
          <a:xfrm>
            <a:off x="388901" y="195753"/>
            <a:ext cx="8208912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endParaRPr lang="en-AU" sz="1400" b="1" dirty="0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46BFEB8C-8A57-4462-8CAF-A5187B626A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450247"/>
              </p:ext>
            </p:extLst>
          </p:nvPr>
        </p:nvGraphicFramePr>
        <p:xfrm>
          <a:off x="685800" y="869930"/>
          <a:ext cx="7752080" cy="91823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6077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7310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5" name="Footer Placeholder 3"/>
          <p:cNvSpPr txBox="1">
            <a:spLocks/>
          </p:cNvSpPr>
          <p:nvPr/>
        </p:nvSpPr>
        <p:spPr>
          <a:xfrm>
            <a:off x="467544" y="6356350"/>
            <a:ext cx="8208912" cy="3651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0165" y="1768435"/>
            <a:ext cx="8669547" cy="24930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At equilibrium, alleles are randomly assorted.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i.e. Rules of probability apply: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AU" sz="2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7544" y="3429000"/>
            <a:ext cx="8049282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When we are looking at the probability of either A </a:t>
            </a:r>
            <a:r>
              <a:rPr lang="en-AU" sz="2000" b="1" dirty="0"/>
              <a:t>OR </a:t>
            </a:r>
            <a:r>
              <a:rPr lang="en-AU" sz="2000" dirty="0"/>
              <a:t>B</a:t>
            </a:r>
            <a:r>
              <a:rPr lang="en-AU" sz="2000" b="1" dirty="0"/>
              <a:t> </a:t>
            </a:r>
            <a:r>
              <a:rPr lang="en-AU" sz="2000" dirty="0"/>
              <a:t>occurring, we </a:t>
            </a:r>
            <a:r>
              <a:rPr lang="en-AU" sz="2000" b="1" dirty="0"/>
              <a:t>ADD</a:t>
            </a:r>
            <a:r>
              <a:rPr lang="en-AU" sz="2000" dirty="0"/>
              <a:t>. Counting alleles corresponds to asking if alleles are occurring in either of the</a:t>
            </a:r>
            <a:r>
              <a:rPr lang="en-AU" sz="2000" b="1" dirty="0"/>
              <a:t> </a:t>
            </a:r>
            <a:r>
              <a:rPr lang="en-AU" sz="2000" dirty="0"/>
              <a:t>two genotypes.</a:t>
            </a:r>
          </a:p>
          <a:p>
            <a:endParaRPr lang="en-AU" sz="2000" dirty="0"/>
          </a:p>
          <a:p>
            <a:r>
              <a:rPr lang="en-AU" sz="2000" dirty="0"/>
              <a:t>When looking at probability of both A </a:t>
            </a:r>
            <a:r>
              <a:rPr lang="en-AU" sz="2000" b="1" dirty="0"/>
              <a:t>AND</a:t>
            </a:r>
            <a:r>
              <a:rPr lang="en-AU" sz="2000" dirty="0"/>
              <a:t> B occurring we </a:t>
            </a:r>
            <a:r>
              <a:rPr lang="en-AU" sz="2000" b="1" dirty="0"/>
              <a:t>MULTIPLY</a:t>
            </a:r>
            <a:r>
              <a:rPr lang="en-AU" sz="2000" dirty="0"/>
              <a:t>. </a:t>
            </a:r>
          </a:p>
          <a:p>
            <a:r>
              <a:rPr lang="en-AU" sz="2000" dirty="0"/>
              <a:t>The probability of two alleles occurring in a single particular genotype. (</a:t>
            </a:r>
            <a:r>
              <a:rPr lang="en-AU" sz="2000" dirty="0" err="1"/>
              <a:t>r,u,s,t</a:t>
            </a:r>
            <a:r>
              <a:rPr lang="en-AU" sz="2000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426281-6A0F-234E-90A2-CD66BAB7276B}"/>
              </a:ext>
            </a:extLst>
          </p:cNvPr>
          <p:cNvSpPr txBox="1"/>
          <p:nvPr/>
        </p:nvSpPr>
        <p:spPr>
          <a:xfrm>
            <a:off x="259491" y="136525"/>
            <a:ext cx="90317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348663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80343" y="2874248"/>
            <a:ext cx="8104166" cy="3378407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Therefore, we need to count alleles to estimate their frequencies: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  <a:r>
              <a:rPr lang="en-AU" sz="2400" dirty="0"/>
              <a:t>Frequency of A</a:t>
            </a:r>
            <a:r>
              <a:rPr lang="en-AU" sz="2400" baseline="-25000" dirty="0"/>
              <a:t>1</a:t>
            </a:r>
            <a:r>
              <a:rPr lang="en-AU" sz="2400" dirty="0"/>
              <a:t> (aka </a:t>
            </a:r>
            <a:r>
              <a:rPr lang="en-AU" sz="2400" dirty="0" err="1"/>
              <a:t>p</a:t>
            </a:r>
            <a:r>
              <a:rPr lang="en-AU" sz="2400" baseline="-25000" dirty="0" err="1"/>
              <a:t>A</a:t>
            </a:r>
            <a:r>
              <a:rPr lang="en-AU" sz="2400" dirty="0"/>
              <a:t>) = 0.2 + 0.5 = </a:t>
            </a:r>
            <a:r>
              <a:rPr lang="en-AU" sz="2400" b="1" dirty="0">
                <a:solidFill>
                  <a:srgbClr val="FF0000"/>
                </a:solidFill>
              </a:rPr>
              <a:t>0.7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dirty="0"/>
              <a:t>	Frequency of A</a:t>
            </a:r>
            <a:r>
              <a:rPr lang="en-AU" sz="2400" baseline="-25000" dirty="0"/>
              <a:t>2</a:t>
            </a:r>
            <a:r>
              <a:rPr lang="en-AU" sz="2400" dirty="0"/>
              <a:t> (aka </a:t>
            </a:r>
            <a:r>
              <a:rPr lang="en-AU" sz="2400" dirty="0" err="1"/>
              <a:t>q</a:t>
            </a:r>
            <a:r>
              <a:rPr lang="en-AU" sz="2400" baseline="-25000" dirty="0" err="1"/>
              <a:t>A</a:t>
            </a:r>
            <a:r>
              <a:rPr lang="en-AU" sz="2400" dirty="0"/>
              <a:t>) = 0.2 + 0.1 = </a:t>
            </a:r>
            <a:r>
              <a:rPr lang="en-AU" sz="2400" b="1" dirty="0">
                <a:solidFill>
                  <a:srgbClr val="FF0000"/>
                </a:solidFill>
              </a:rPr>
              <a:t>0.3</a:t>
            </a:r>
            <a:r>
              <a:rPr lang="en-AU" sz="2400" dirty="0"/>
              <a:t> (or 1-p</a:t>
            </a:r>
            <a:r>
              <a:rPr lang="en-AU" sz="2400" baseline="-25000" dirty="0"/>
              <a:t>A</a:t>
            </a:r>
            <a:r>
              <a:rPr lang="en-AU" sz="2400" dirty="0"/>
              <a:t>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dirty="0"/>
              <a:t>	Frequency of B</a:t>
            </a:r>
            <a:r>
              <a:rPr lang="en-AU" sz="2400" baseline="-25000" dirty="0"/>
              <a:t>1</a:t>
            </a:r>
            <a:r>
              <a:rPr lang="en-AU" sz="2400" dirty="0"/>
              <a:t> (aka </a:t>
            </a:r>
            <a:r>
              <a:rPr lang="en-AU" sz="2400" dirty="0" err="1"/>
              <a:t>p</a:t>
            </a:r>
            <a:r>
              <a:rPr lang="en-AU" sz="2400" baseline="-25000" dirty="0" err="1"/>
              <a:t>B</a:t>
            </a:r>
            <a:r>
              <a:rPr lang="en-AU" sz="2400" dirty="0"/>
              <a:t>) = 0.2 + 0.2 = </a:t>
            </a:r>
            <a:r>
              <a:rPr lang="en-AU" sz="2400" b="1" dirty="0">
                <a:solidFill>
                  <a:srgbClr val="FF0000"/>
                </a:solidFill>
              </a:rPr>
              <a:t>0.4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400" dirty="0"/>
              <a:t>	Frequency of B</a:t>
            </a:r>
            <a:r>
              <a:rPr lang="en-AU" sz="2400" baseline="-25000" dirty="0"/>
              <a:t>2</a:t>
            </a:r>
            <a:r>
              <a:rPr lang="en-AU" sz="2400" dirty="0"/>
              <a:t> (aka </a:t>
            </a:r>
            <a:r>
              <a:rPr lang="en-AU" sz="2400" dirty="0" err="1"/>
              <a:t>q</a:t>
            </a:r>
            <a:r>
              <a:rPr lang="en-AU" sz="2400" baseline="-25000" dirty="0" err="1"/>
              <a:t>B</a:t>
            </a:r>
            <a:r>
              <a:rPr lang="en-AU" sz="2400" dirty="0"/>
              <a:t>) = 0.5 + 0.1 = </a:t>
            </a:r>
            <a:r>
              <a:rPr lang="en-AU" sz="2400" b="1" dirty="0">
                <a:solidFill>
                  <a:srgbClr val="FF0000"/>
                </a:solidFill>
              </a:rPr>
              <a:t>0.6</a:t>
            </a:r>
            <a:r>
              <a:rPr lang="en-AU" sz="2400" dirty="0"/>
              <a:t> (or 1-p</a:t>
            </a:r>
            <a:r>
              <a:rPr lang="en-AU" sz="2400" baseline="-25000" dirty="0"/>
              <a:t>B</a:t>
            </a:r>
            <a:r>
              <a:rPr lang="en-AU" sz="2400" dirty="0"/>
              <a:t>)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4A9BC-0EB4-404C-9736-A09E32FFEB5F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41DD4DD7-6552-6D4E-8CCB-4D4E498C7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744414"/>
              </p:ext>
            </p:extLst>
          </p:nvPr>
        </p:nvGraphicFramePr>
        <p:xfrm>
          <a:off x="1653725" y="1743349"/>
          <a:ext cx="5537200" cy="619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61381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5" name="Footer Placeholder 3"/>
          <p:cNvSpPr txBox="1">
            <a:spLocks/>
          </p:cNvSpPr>
          <p:nvPr/>
        </p:nvSpPr>
        <p:spPr>
          <a:xfrm>
            <a:off x="467544" y="6356350"/>
            <a:ext cx="8208912" cy="3651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0165" y="1915483"/>
            <a:ext cx="8669547" cy="1707354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We then </a:t>
            </a:r>
            <a:r>
              <a:rPr lang="en-AU" sz="2800" b="1" dirty="0"/>
              <a:t>MULTPLY </a:t>
            </a:r>
            <a:r>
              <a:rPr lang="en-AU" sz="2800" dirty="0"/>
              <a:t>the allele frequencies to find the probability of two alleles occurring in a single particular gamete 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390" y="3271562"/>
            <a:ext cx="80217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 = expected random pair ups of A1 and B1 (A1 </a:t>
            </a:r>
            <a:r>
              <a:rPr lang="en-AU" b="1" dirty="0"/>
              <a:t>X </a:t>
            </a:r>
            <a:r>
              <a:rPr lang="en-AU" dirty="0"/>
              <a:t>B1)</a:t>
            </a:r>
          </a:p>
          <a:p>
            <a:r>
              <a:rPr lang="en-AU" dirty="0"/>
              <a:t>u = expected random pair ups of A2 and B2 (A2 X B2)</a:t>
            </a:r>
          </a:p>
          <a:p>
            <a:r>
              <a:rPr lang="en-AU" dirty="0"/>
              <a:t>s = expected random pair ups of A1 and B2 (A1 X B2)</a:t>
            </a:r>
          </a:p>
          <a:p>
            <a:r>
              <a:rPr lang="en-AU" dirty="0"/>
              <a:t>t = expected random pair ups of A2 and B1 (A2 X B1)</a:t>
            </a:r>
          </a:p>
          <a:p>
            <a:endParaRPr lang="en-AU" dirty="0"/>
          </a:p>
          <a:p>
            <a:r>
              <a:rPr lang="en-AU" sz="2400" b="1" dirty="0"/>
              <a:t>A</a:t>
            </a:r>
            <a:r>
              <a:rPr lang="en-AU" sz="2400" b="1" baseline="-25000" dirty="0"/>
              <a:t>1</a:t>
            </a:r>
            <a:r>
              <a:rPr lang="en-AU" sz="2400" b="1" dirty="0"/>
              <a:t>B</a:t>
            </a:r>
            <a:r>
              <a:rPr lang="en-AU" sz="2400" b="1" baseline="-25000" dirty="0"/>
              <a:t>1</a:t>
            </a:r>
            <a:r>
              <a:rPr lang="en-AU" sz="2400" dirty="0"/>
              <a:t>: 	0.7 x 0.4     =     </a:t>
            </a:r>
            <a:r>
              <a:rPr lang="en-AU" sz="2400" b="1" dirty="0">
                <a:solidFill>
                  <a:srgbClr val="FF0000"/>
                </a:solidFill>
              </a:rPr>
              <a:t>0.28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1</a:t>
            </a:r>
            <a:r>
              <a:rPr lang="en-AU" sz="2400" b="1" dirty="0"/>
              <a:t>B</a:t>
            </a:r>
            <a:r>
              <a:rPr lang="en-AU" sz="2400" b="1" baseline="-25000" dirty="0"/>
              <a:t>2</a:t>
            </a:r>
            <a:r>
              <a:rPr lang="en-AU" sz="2400" dirty="0"/>
              <a:t>: 	0.7 x 0.6     =     </a:t>
            </a:r>
            <a:r>
              <a:rPr lang="en-AU" sz="2400" b="1" dirty="0">
                <a:solidFill>
                  <a:srgbClr val="FF0000"/>
                </a:solidFill>
              </a:rPr>
              <a:t>0.42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2</a:t>
            </a:r>
            <a:r>
              <a:rPr lang="en-AU" sz="2400" b="1" dirty="0"/>
              <a:t>B</a:t>
            </a:r>
            <a:r>
              <a:rPr lang="en-AU" sz="2400" b="1" baseline="-25000" dirty="0"/>
              <a:t>1</a:t>
            </a:r>
            <a:r>
              <a:rPr lang="en-AU" sz="2400" dirty="0"/>
              <a:t>: 	0.3 x 0.4     =     </a:t>
            </a:r>
            <a:r>
              <a:rPr lang="en-AU" sz="2400" b="1" dirty="0">
                <a:solidFill>
                  <a:srgbClr val="FF0000"/>
                </a:solidFill>
              </a:rPr>
              <a:t>0.12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2</a:t>
            </a:r>
            <a:r>
              <a:rPr lang="en-AU" sz="2400" b="1" dirty="0"/>
              <a:t>B</a:t>
            </a:r>
            <a:r>
              <a:rPr lang="en-AU" sz="2400" b="1" baseline="-25000" dirty="0"/>
              <a:t>2</a:t>
            </a:r>
            <a:r>
              <a:rPr lang="en-AU" sz="2400" dirty="0"/>
              <a:t>: 	0.3 x 0.6     =     </a:t>
            </a:r>
            <a:r>
              <a:rPr lang="en-AU" sz="2400" b="1" dirty="0">
                <a:solidFill>
                  <a:srgbClr val="FF0000"/>
                </a:solidFill>
              </a:rPr>
              <a:t>0.18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B3126B-CE01-A344-845E-67CE3ED0F2DD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5713648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9385" y="3093883"/>
            <a:ext cx="80217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 = expected random pair ups of A1 and B1 (A1 </a:t>
            </a:r>
            <a:r>
              <a:rPr lang="en-AU" b="1" dirty="0"/>
              <a:t>X </a:t>
            </a:r>
            <a:r>
              <a:rPr lang="en-AU" dirty="0"/>
              <a:t>B1)</a:t>
            </a:r>
          </a:p>
          <a:p>
            <a:r>
              <a:rPr lang="en-AU" dirty="0"/>
              <a:t>u = expected random pair ups of A2 and B2 (A2 X B2)</a:t>
            </a:r>
          </a:p>
          <a:p>
            <a:r>
              <a:rPr lang="en-AU" dirty="0"/>
              <a:t>s = expected random pair ups of A1 and B2 (A1 X B2)</a:t>
            </a:r>
          </a:p>
          <a:p>
            <a:r>
              <a:rPr lang="en-AU" dirty="0"/>
              <a:t>t = expected random pair ups of A2 and B1 (A2 X B1)</a:t>
            </a:r>
          </a:p>
          <a:p>
            <a:endParaRPr lang="en-AU" dirty="0"/>
          </a:p>
          <a:p>
            <a:r>
              <a:rPr lang="en-AU" sz="2400" b="1" dirty="0"/>
              <a:t>A</a:t>
            </a:r>
            <a:r>
              <a:rPr lang="en-AU" sz="2400" b="1" baseline="-25000" dirty="0"/>
              <a:t>1</a:t>
            </a:r>
            <a:r>
              <a:rPr lang="en-AU" sz="2400" b="1" dirty="0"/>
              <a:t>B</a:t>
            </a:r>
            <a:r>
              <a:rPr lang="en-AU" sz="2400" b="1" baseline="-25000" dirty="0"/>
              <a:t>1</a:t>
            </a:r>
            <a:r>
              <a:rPr lang="en-AU" sz="2400" dirty="0"/>
              <a:t>: 	0.7 x 0.4     =     </a:t>
            </a:r>
            <a:r>
              <a:rPr lang="en-AU" sz="2400" b="1" dirty="0">
                <a:solidFill>
                  <a:srgbClr val="FF0000"/>
                </a:solidFill>
              </a:rPr>
              <a:t>0.28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1</a:t>
            </a:r>
            <a:r>
              <a:rPr lang="en-AU" sz="2400" b="1" dirty="0"/>
              <a:t>B</a:t>
            </a:r>
            <a:r>
              <a:rPr lang="en-AU" sz="2400" b="1" baseline="-25000" dirty="0"/>
              <a:t>2</a:t>
            </a:r>
            <a:r>
              <a:rPr lang="en-AU" sz="2400" dirty="0"/>
              <a:t>: 	0.7 x 0.6     =     </a:t>
            </a:r>
            <a:r>
              <a:rPr lang="en-AU" sz="2400" b="1" dirty="0">
                <a:solidFill>
                  <a:srgbClr val="FF0000"/>
                </a:solidFill>
              </a:rPr>
              <a:t>0.42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2</a:t>
            </a:r>
            <a:r>
              <a:rPr lang="en-AU" sz="2400" b="1" dirty="0"/>
              <a:t>B</a:t>
            </a:r>
            <a:r>
              <a:rPr lang="en-AU" sz="2400" b="1" baseline="-25000" dirty="0"/>
              <a:t>1</a:t>
            </a:r>
            <a:r>
              <a:rPr lang="en-AU" sz="2400" dirty="0"/>
              <a:t>: 	0.3 x 0.4     =     </a:t>
            </a:r>
            <a:r>
              <a:rPr lang="en-AU" sz="2400" b="1" dirty="0">
                <a:solidFill>
                  <a:srgbClr val="FF0000"/>
                </a:solidFill>
              </a:rPr>
              <a:t>0.12</a:t>
            </a:r>
          </a:p>
          <a:p>
            <a:r>
              <a:rPr lang="en-AU" sz="2400" b="1" dirty="0"/>
              <a:t>A</a:t>
            </a:r>
            <a:r>
              <a:rPr lang="en-AU" sz="2400" b="1" baseline="-25000" dirty="0"/>
              <a:t>2</a:t>
            </a:r>
            <a:r>
              <a:rPr lang="en-AU" sz="2400" b="1" dirty="0"/>
              <a:t>B</a:t>
            </a:r>
            <a:r>
              <a:rPr lang="en-AU" sz="2400" b="1" baseline="-25000" dirty="0"/>
              <a:t>2</a:t>
            </a:r>
            <a:r>
              <a:rPr lang="en-AU" sz="2400" dirty="0"/>
              <a:t>: 	0.3 x 0.6     =     </a:t>
            </a:r>
            <a:r>
              <a:rPr lang="en-AU" sz="2400" b="1" dirty="0">
                <a:solidFill>
                  <a:srgbClr val="FF0000"/>
                </a:solidFill>
              </a:rPr>
              <a:t>0.18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BIOL3110 Tutorial 2</a:t>
            </a:r>
          </a:p>
        </p:txBody>
      </p:sp>
      <p:sp>
        <p:nvSpPr>
          <p:cNvPr id="5" name="Footer Placeholder 3"/>
          <p:cNvSpPr txBox="1">
            <a:spLocks/>
          </p:cNvSpPr>
          <p:nvPr/>
        </p:nvSpPr>
        <p:spPr>
          <a:xfrm>
            <a:off x="467544" y="6356350"/>
            <a:ext cx="8208912" cy="3651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0165" y="1915483"/>
            <a:ext cx="8669547" cy="1707354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2800" dirty="0"/>
              <a:t>We then </a:t>
            </a:r>
            <a:r>
              <a:rPr lang="en-AU" sz="2800" b="1" dirty="0"/>
              <a:t>MULTPLY </a:t>
            </a:r>
            <a:r>
              <a:rPr lang="en-AU" sz="2800" dirty="0"/>
              <a:t>the allele frequencies to find the probability of two alleles occurring in a single particular gamete 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B3126B-CE01-A344-845E-67CE3ED0F2DD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75B41FA9-2AAB-417E-919A-23957FD04723}"/>
              </a:ext>
            </a:extLst>
          </p:cNvPr>
          <p:cNvSpPr/>
          <p:nvPr/>
        </p:nvSpPr>
        <p:spPr>
          <a:xfrm>
            <a:off x="6415230" y="5339443"/>
            <a:ext cx="532102" cy="489857"/>
          </a:xfrm>
          <a:prstGeom prst="mathMultipl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493BF5F-AFD0-4B64-9504-D5AC33BF20C3}"/>
              </a:ext>
            </a:extLst>
          </p:cNvPr>
          <p:cNvGrpSpPr/>
          <p:nvPr/>
        </p:nvGrpSpPr>
        <p:grpSpPr>
          <a:xfrm>
            <a:off x="4376059" y="4779702"/>
            <a:ext cx="2022842" cy="1480888"/>
            <a:chOff x="4294414" y="4779702"/>
            <a:chExt cx="2022842" cy="1480888"/>
          </a:xfrm>
        </p:grpSpPr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38A8379C-62E3-4BEE-9728-08FC31ECE808}"/>
                </a:ext>
              </a:extLst>
            </p:cNvPr>
            <p:cNvSpPr/>
            <p:nvPr/>
          </p:nvSpPr>
          <p:spPr>
            <a:xfrm>
              <a:off x="4294414" y="4779702"/>
              <a:ext cx="2022842" cy="1480888"/>
            </a:xfrm>
            <a:prstGeom prst="frame">
              <a:avLst>
                <a:gd name="adj1" fmla="val 4782"/>
              </a:avLst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7" name="Flowchart: Magnetic Disk 6">
              <a:extLst>
                <a:ext uri="{FF2B5EF4-FFF2-40B4-BE49-F238E27FC236}">
                  <a16:creationId xmlns:a16="http://schemas.microsoft.com/office/drawing/2014/main" id="{AF955880-E9E2-40C7-99D0-47C7733F6BDC}"/>
                </a:ext>
              </a:extLst>
            </p:cNvPr>
            <p:cNvSpPr/>
            <p:nvPr/>
          </p:nvSpPr>
          <p:spPr>
            <a:xfrm>
              <a:off x="5429932" y="509222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" name="Flowchart: Magnetic Disk 11">
              <a:extLst>
                <a:ext uri="{FF2B5EF4-FFF2-40B4-BE49-F238E27FC236}">
                  <a16:creationId xmlns:a16="http://schemas.microsoft.com/office/drawing/2014/main" id="{9C559268-32A1-4523-8DB6-41B14BB905C2}"/>
                </a:ext>
              </a:extLst>
            </p:cNvPr>
            <p:cNvSpPr/>
            <p:nvPr/>
          </p:nvSpPr>
          <p:spPr>
            <a:xfrm>
              <a:off x="4545558" y="565716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" name="Flowchart: Magnetic Disk 13">
              <a:extLst>
                <a:ext uri="{FF2B5EF4-FFF2-40B4-BE49-F238E27FC236}">
                  <a16:creationId xmlns:a16="http://schemas.microsoft.com/office/drawing/2014/main" id="{BE1C1359-D0DF-4BC1-8496-B5F39F046568}"/>
                </a:ext>
              </a:extLst>
            </p:cNvPr>
            <p:cNvSpPr/>
            <p:nvPr/>
          </p:nvSpPr>
          <p:spPr>
            <a:xfrm>
              <a:off x="4980987" y="5817508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7C3E87EC-4896-49E7-BC82-C97631BB078F}"/>
                </a:ext>
              </a:extLst>
            </p:cNvPr>
            <p:cNvSpPr/>
            <p:nvPr/>
          </p:nvSpPr>
          <p:spPr>
            <a:xfrm>
              <a:off x="5865042" y="5785803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6" name="Flowchart: Magnetic Disk 15">
              <a:extLst>
                <a:ext uri="{FF2B5EF4-FFF2-40B4-BE49-F238E27FC236}">
                  <a16:creationId xmlns:a16="http://schemas.microsoft.com/office/drawing/2014/main" id="{E20E3441-BB3C-455E-853A-CCD52D16074A}"/>
                </a:ext>
              </a:extLst>
            </p:cNvPr>
            <p:cNvSpPr/>
            <p:nvPr/>
          </p:nvSpPr>
          <p:spPr>
            <a:xfrm>
              <a:off x="5014504" y="4989941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" name="Flowchart: Magnetic Disk 16">
              <a:extLst>
                <a:ext uri="{FF2B5EF4-FFF2-40B4-BE49-F238E27FC236}">
                  <a16:creationId xmlns:a16="http://schemas.microsoft.com/office/drawing/2014/main" id="{6765541C-8E50-4FC7-B4C4-E554E98B9DE8}"/>
                </a:ext>
              </a:extLst>
            </p:cNvPr>
            <p:cNvSpPr/>
            <p:nvPr/>
          </p:nvSpPr>
          <p:spPr>
            <a:xfrm>
              <a:off x="5468351" y="5617028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8" name="Flowchart: Magnetic Disk 17">
              <a:extLst>
                <a:ext uri="{FF2B5EF4-FFF2-40B4-BE49-F238E27FC236}">
                  <a16:creationId xmlns:a16="http://schemas.microsoft.com/office/drawing/2014/main" id="{7422E3CC-D9E6-4F45-B1D8-EDE6988B7ACE}"/>
                </a:ext>
              </a:extLst>
            </p:cNvPr>
            <p:cNvSpPr/>
            <p:nvPr/>
          </p:nvSpPr>
          <p:spPr>
            <a:xfrm>
              <a:off x="4488777" y="5029166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9" name="Flowchart: Magnetic Disk 18">
              <a:extLst>
                <a:ext uri="{FF2B5EF4-FFF2-40B4-BE49-F238E27FC236}">
                  <a16:creationId xmlns:a16="http://schemas.microsoft.com/office/drawing/2014/main" id="{358DD3E5-6BFE-498A-8DCA-713439511E59}"/>
                </a:ext>
              </a:extLst>
            </p:cNvPr>
            <p:cNvSpPr/>
            <p:nvPr/>
          </p:nvSpPr>
          <p:spPr>
            <a:xfrm>
              <a:off x="4927202" y="537209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0" name="Flowchart: Magnetic Disk 19">
              <a:extLst>
                <a:ext uri="{FF2B5EF4-FFF2-40B4-BE49-F238E27FC236}">
                  <a16:creationId xmlns:a16="http://schemas.microsoft.com/office/drawing/2014/main" id="{B0C96F81-C1D2-4AB8-A311-BBF2EF7351D5}"/>
                </a:ext>
              </a:extLst>
            </p:cNvPr>
            <p:cNvSpPr/>
            <p:nvPr/>
          </p:nvSpPr>
          <p:spPr>
            <a:xfrm>
              <a:off x="5907679" y="537209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1" name="Flowchart: Magnetic Disk 20">
              <a:extLst>
                <a:ext uri="{FF2B5EF4-FFF2-40B4-BE49-F238E27FC236}">
                  <a16:creationId xmlns:a16="http://schemas.microsoft.com/office/drawing/2014/main" id="{674A2864-9AF2-410A-B103-67FB8A478FD5}"/>
                </a:ext>
              </a:extLst>
            </p:cNvPr>
            <p:cNvSpPr/>
            <p:nvPr/>
          </p:nvSpPr>
          <p:spPr>
            <a:xfrm>
              <a:off x="5907679" y="498670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ECB2B03-A6A1-49F3-8020-12CF2716F3E7}"/>
              </a:ext>
            </a:extLst>
          </p:cNvPr>
          <p:cNvGrpSpPr/>
          <p:nvPr/>
        </p:nvGrpSpPr>
        <p:grpSpPr>
          <a:xfrm>
            <a:off x="7010437" y="4763373"/>
            <a:ext cx="2022842" cy="1480888"/>
            <a:chOff x="4294414" y="4779702"/>
            <a:chExt cx="2022842" cy="1480888"/>
          </a:xfrm>
        </p:grpSpPr>
        <p:sp>
          <p:nvSpPr>
            <p:cNvPr id="24" name="Frame 23">
              <a:extLst>
                <a:ext uri="{FF2B5EF4-FFF2-40B4-BE49-F238E27FC236}">
                  <a16:creationId xmlns:a16="http://schemas.microsoft.com/office/drawing/2014/main" id="{CE35E8EF-E53B-4D56-BDB5-2171F4843238}"/>
                </a:ext>
              </a:extLst>
            </p:cNvPr>
            <p:cNvSpPr/>
            <p:nvPr/>
          </p:nvSpPr>
          <p:spPr>
            <a:xfrm>
              <a:off x="4294414" y="4779702"/>
              <a:ext cx="2022842" cy="1480888"/>
            </a:xfrm>
            <a:prstGeom prst="frame">
              <a:avLst>
                <a:gd name="adj1" fmla="val 4782"/>
              </a:avLst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25" name="Flowchart: Magnetic Disk 24">
              <a:extLst>
                <a:ext uri="{FF2B5EF4-FFF2-40B4-BE49-F238E27FC236}">
                  <a16:creationId xmlns:a16="http://schemas.microsoft.com/office/drawing/2014/main" id="{8AE7F2FC-269F-47E9-9E5F-05BDE132EF3F}"/>
                </a:ext>
              </a:extLst>
            </p:cNvPr>
            <p:cNvSpPr/>
            <p:nvPr/>
          </p:nvSpPr>
          <p:spPr>
            <a:xfrm>
              <a:off x="4514086" y="5189523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6" name="Flowchart: Magnetic Disk 25">
              <a:extLst>
                <a:ext uri="{FF2B5EF4-FFF2-40B4-BE49-F238E27FC236}">
                  <a16:creationId xmlns:a16="http://schemas.microsoft.com/office/drawing/2014/main" id="{58BDAC43-C665-49AE-AE47-AB065310CE37}"/>
                </a:ext>
              </a:extLst>
            </p:cNvPr>
            <p:cNvSpPr/>
            <p:nvPr/>
          </p:nvSpPr>
          <p:spPr>
            <a:xfrm>
              <a:off x="5883197" y="5421497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7" name="Flowchart: Magnetic Disk 26">
              <a:extLst>
                <a:ext uri="{FF2B5EF4-FFF2-40B4-BE49-F238E27FC236}">
                  <a16:creationId xmlns:a16="http://schemas.microsoft.com/office/drawing/2014/main" id="{0BFA2820-FE3E-4486-99A6-093F339706A7}"/>
                </a:ext>
              </a:extLst>
            </p:cNvPr>
            <p:cNvSpPr/>
            <p:nvPr/>
          </p:nvSpPr>
          <p:spPr>
            <a:xfrm>
              <a:off x="4997772" y="5795121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8" name="Flowchart: Magnetic Disk 27">
              <a:extLst>
                <a:ext uri="{FF2B5EF4-FFF2-40B4-BE49-F238E27FC236}">
                  <a16:creationId xmlns:a16="http://schemas.microsoft.com/office/drawing/2014/main" id="{2129F33F-9A87-45CF-8CE9-6A53554D6236}"/>
                </a:ext>
              </a:extLst>
            </p:cNvPr>
            <p:cNvSpPr/>
            <p:nvPr/>
          </p:nvSpPr>
          <p:spPr>
            <a:xfrm>
              <a:off x="5458173" y="5035095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9" name="Flowchart: Magnetic Disk 28">
              <a:extLst>
                <a:ext uri="{FF2B5EF4-FFF2-40B4-BE49-F238E27FC236}">
                  <a16:creationId xmlns:a16="http://schemas.microsoft.com/office/drawing/2014/main" id="{39CCC108-A9C8-4330-8E30-DE87C776F9D4}"/>
                </a:ext>
              </a:extLst>
            </p:cNvPr>
            <p:cNvSpPr/>
            <p:nvPr/>
          </p:nvSpPr>
          <p:spPr>
            <a:xfrm>
              <a:off x="5014504" y="4989941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0" name="Flowchart: Magnetic Disk 29">
              <a:extLst>
                <a:ext uri="{FF2B5EF4-FFF2-40B4-BE49-F238E27FC236}">
                  <a16:creationId xmlns:a16="http://schemas.microsoft.com/office/drawing/2014/main" id="{EB00C9EC-0352-40C2-A113-0DFFAB2756CB}"/>
                </a:ext>
              </a:extLst>
            </p:cNvPr>
            <p:cNvSpPr/>
            <p:nvPr/>
          </p:nvSpPr>
          <p:spPr>
            <a:xfrm>
              <a:off x="4571339" y="5679667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1" name="Flowchart: Magnetic Disk 30">
              <a:extLst>
                <a:ext uri="{FF2B5EF4-FFF2-40B4-BE49-F238E27FC236}">
                  <a16:creationId xmlns:a16="http://schemas.microsoft.com/office/drawing/2014/main" id="{CD9DF8CF-19EC-4CB3-9F94-AB85F2FD92B9}"/>
                </a:ext>
              </a:extLst>
            </p:cNvPr>
            <p:cNvSpPr/>
            <p:nvPr/>
          </p:nvSpPr>
          <p:spPr>
            <a:xfrm>
              <a:off x="5076562" y="5401795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Flowchart: Magnetic Disk 31">
              <a:extLst>
                <a:ext uri="{FF2B5EF4-FFF2-40B4-BE49-F238E27FC236}">
                  <a16:creationId xmlns:a16="http://schemas.microsoft.com/office/drawing/2014/main" id="{EFE7EA45-5169-452A-B60B-A9632190AD10}"/>
                </a:ext>
              </a:extLst>
            </p:cNvPr>
            <p:cNvSpPr/>
            <p:nvPr/>
          </p:nvSpPr>
          <p:spPr>
            <a:xfrm>
              <a:off x="5903780" y="5774417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Flowchart: Magnetic Disk 32">
              <a:extLst>
                <a:ext uri="{FF2B5EF4-FFF2-40B4-BE49-F238E27FC236}">
                  <a16:creationId xmlns:a16="http://schemas.microsoft.com/office/drawing/2014/main" id="{0BB6A28C-B9F4-4AEA-85CE-A6863A2129BC}"/>
                </a:ext>
              </a:extLst>
            </p:cNvPr>
            <p:cNvSpPr/>
            <p:nvPr/>
          </p:nvSpPr>
          <p:spPr>
            <a:xfrm>
              <a:off x="5484270" y="5566416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Flowchart: Magnetic Disk 33">
              <a:extLst>
                <a:ext uri="{FF2B5EF4-FFF2-40B4-BE49-F238E27FC236}">
                  <a16:creationId xmlns:a16="http://schemas.microsoft.com/office/drawing/2014/main" id="{1ABABB17-5BDF-442F-AED5-BCCE5D4937C4}"/>
                </a:ext>
              </a:extLst>
            </p:cNvPr>
            <p:cNvSpPr/>
            <p:nvPr/>
          </p:nvSpPr>
          <p:spPr>
            <a:xfrm>
              <a:off x="5907679" y="4986709"/>
              <a:ext cx="261257" cy="212272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3E996F11-AF44-4D78-B6E5-514434FF33BA}"/>
              </a:ext>
            </a:extLst>
          </p:cNvPr>
          <p:cNvSpPr txBox="1"/>
          <p:nvPr/>
        </p:nvSpPr>
        <p:spPr>
          <a:xfrm>
            <a:off x="4990800" y="4339379"/>
            <a:ext cx="8840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b="1" dirty="0"/>
              <a:t>A Gene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EE23D7A-82CF-45C6-9BC2-CE5538451C49}"/>
              </a:ext>
            </a:extLst>
          </p:cNvPr>
          <p:cNvSpPr txBox="1"/>
          <p:nvPr/>
        </p:nvSpPr>
        <p:spPr>
          <a:xfrm>
            <a:off x="7580624" y="4328928"/>
            <a:ext cx="8840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b="1" dirty="0"/>
              <a:t>B Gene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F1AEC22-17EE-43ED-A9E6-B4D84F3E6CF3}"/>
              </a:ext>
            </a:extLst>
          </p:cNvPr>
          <p:cNvSpPr txBox="1"/>
          <p:nvPr/>
        </p:nvSpPr>
        <p:spPr>
          <a:xfrm>
            <a:off x="5764248" y="3591387"/>
            <a:ext cx="2227535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Randomly select an allele from each gene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76ADD29-EC8B-427A-A13D-097F5805A700}"/>
              </a:ext>
            </a:extLst>
          </p:cNvPr>
          <p:cNvCxnSpPr/>
          <p:nvPr/>
        </p:nvCxnSpPr>
        <p:spPr>
          <a:xfrm flipH="1">
            <a:off x="6398901" y="4237718"/>
            <a:ext cx="282380" cy="4605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02CDD94-0995-489D-90F9-B242F6E0BF41}"/>
              </a:ext>
            </a:extLst>
          </p:cNvPr>
          <p:cNvCxnSpPr>
            <a:cxnSpLocks/>
          </p:cNvCxnSpPr>
          <p:nvPr/>
        </p:nvCxnSpPr>
        <p:spPr>
          <a:xfrm>
            <a:off x="6707383" y="4237718"/>
            <a:ext cx="317952" cy="4605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8847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618" y="3543805"/>
            <a:ext cx="661736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To Check</a:t>
            </a:r>
            <a:r>
              <a:rPr lang="en-US" sz="2000" b="1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	</a:t>
            </a:r>
            <a:r>
              <a:rPr lang="en-US" sz="2000" b="1" dirty="0"/>
              <a:t>r</a:t>
            </a:r>
            <a:r>
              <a:rPr lang="en-US" sz="2000" dirty="0"/>
              <a:t> (A</a:t>
            </a:r>
            <a:r>
              <a:rPr lang="en-US" sz="2000" baseline="-25000" dirty="0"/>
              <a:t>1</a:t>
            </a:r>
            <a:r>
              <a:rPr lang="en-US" sz="2000" dirty="0"/>
              <a:t>B</a:t>
            </a:r>
            <a:r>
              <a:rPr lang="en-US" sz="2000" baseline="-25000" dirty="0"/>
              <a:t>1</a:t>
            </a:r>
            <a:r>
              <a:rPr lang="en-US" sz="2000" dirty="0"/>
              <a:t>) = 0.28</a:t>
            </a:r>
          </a:p>
          <a:p>
            <a:r>
              <a:rPr lang="en-US" sz="2000" dirty="0"/>
              <a:t>	</a:t>
            </a:r>
            <a:r>
              <a:rPr lang="en-US" sz="2000" b="1" dirty="0"/>
              <a:t>s</a:t>
            </a:r>
            <a:r>
              <a:rPr lang="en-US" sz="2000" dirty="0"/>
              <a:t> (A</a:t>
            </a:r>
            <a:r>
              <a:rPr lang="en-US" sz="2000" baseline="-25000" dirty="0"/>
              <a:t>1</a:t>
            </a:r>
            <a:r>
              <a:rPr lang="en-US" sz="2000" dirty="0"/>
              <a:t>B</a:t>
            </a:r>
            <a:r>
              <a:rPr lang="en-US" sz="2000" baseline="-25000" dirty="0"/>
              <a:t>2</a:t>
            </a:r>
            <a:r>
              <a:rPr lang="en-US" sz="2000" dirty="0"/>
              <a:t>) = 0.42</a:t>
            </a:r>
          </a:p>
          <a:p>
            <a:r>
              <a:rPr lang="en-US" sz="2000" dirty="0"/>
              <a:t>	</a:t>
            </a:r>
            <a:r>
              <a:rPr lang="en-US" sz="2000" b="1" dirty="0"/>
              <a:t>t</a:t>
            </a:r>
            <a:r>
              <a:rPr lang="en-US" sz="2000" dirty="0"/>
              <a:t> (A</a:t>
            </a:r>
            <a:r>
              <a:rPr lang="en-US" sz="2000" baseline="-25000" dirty="0"/>
              <a:t>2</a:t>
            </a:r>
            <a:r>
              <a:rPr lang="en-US" sz="2000" dirty="0"/>
              <a:t>B</a:t>
            </a:r>
            <a:r>
              <a:rPr lang="en-US" sz="2000" baseline="-25000" dirty="0"/>
              <a:t>1</a:t>
            </a:r>
            <a:r>
              <a:rPr lang="en-US" sz="2000" dirty="0"/>
              <a:t>) = 0.12</a:t>
            </a:r>
          </a:p>
          <a:p>
            <a:r>
              <a:rPr lang="en-US" sz="2000" dirty="0"/>
              <a:t>	</a:t>
            </a:r>
            <a:r>
              <a:rPr lang="en-US" sz="2000" b="1" dirty="0"/>
              <a:t>u</a:t>
            </a:r>
            <a:r>
              <a:rPr lang="en-US" sz="2000" dirty="0"/>
              <a:t> (A</a:t>
            </a:r>
            <a:r>
              <a:rPr lang="en-US" sz="2000" baseline="-25000" dirty="0"/>
              <a:t>2</a:t>
            </a:r>
            <a:r>
              <a:rPr lang="en-US" sz="2000" dirty="0"/>
              <a:t>B</a:t>
            </a:r>
            <a:r>
              <a:rPr lang="en-US" sz="2000" baseline="-25000" dirty="0"/>
              <a:t>2</a:t>
            </a:r>
            <a:r>
              <a:rPr lang="en-US" sz="2000" dirty="0"/>
              <a:t>) = 0.18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E56EAA-CC08-174F-AC88-BC9C9B31C0E2}"/>
              </a:ext>
            </a:extLst>
          </p:cNvPr>
          <p:cNvSpPr txBox="1"/>
          <p:nvPr/>
        </p:nvSpPr>
        <p:spPr>
          <a:xfrm>
            <a:off x="259491" y="136525"/>
            <a:ext cx="9031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1.6 Linkage disequilibrium: </a:t>
            </a:r>
            <a:r>
              <a:rPr lang="en-AU" dirty="0"/>
              <a:t>What is the linkage disequilibrium (D) in a population with the following gametic frequencies? What will the frequencies be at equilibrium?</a:t>
            </a:r>
          </a:p>
          <a:p>
            <a:endParaRPr lang="en-AU" dirty="0"/>
          </a:p>
          <a:p>
            <a:r>
              <a:rPr lang="en-AU" dirty="0"/>
              <a:t>To answer this you will need to refer to the formulae, approach and resources provided in pages 83-85 of Frankham et al. </a:t>
            </a:r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pPr marL="342900" indent="-342900">
              <a:buAutoNum type="alphaLcParenBoth"/>
            </a:pPr>
            <a:endParaRPr lang="en-AU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729DA-D2E1-E244-A330-E15A250FA42D}"/>
              </a:ext>
            </a:extLst>
          </p:cNvPr>
          <p:cNvSpPr txBox="1"/>
          <p:nvPr/>
        </p:nvSpPr>
        <p:spPr>
          <a:xfrm>
            <a:off x="4509926" y="3150119"/>
            <a:ext cx="661736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r>
              <a:rPr lang="en-US" sz="2000" b="1" u="sng" dirty="0"/>
              <a:t>At equilibrium: </a:t>
            </a:r>
          </a:p>
          <a:p>
            <a:endParaRPr lang="en-US" sz="2000" dirty="0"/>
          </a:p>
          <a:p>
            <a:r>
              <a:rPr lang="en-US" sz="2000" dirty="0"/>
              <a:t>	</a:t>
            </a:r>
            <a:r>
              <a:rPr lang="en-US" sz="2000" dirty="0" err="1"/>
              <a:t>ru</a:t>
            </a:r>
            <a:r>
              <a:rPr lang="en-US" sz="2000" dirty="0"/>
              <a:t> – </a:t>
            </a:r>
            <a:r>
              <a:rPr lang="en-US" sz="2000" dirty="0" err="1"/>
              <a:t>st</a:t>
            </a:r>
            <a:r>
              <a:rPr lang="en-US" sz="2000" dirty="0"/>
              <a:t> = 0</a:t>
            </a:r>
          </a:p>
          <a:p>
            <a:endParaRPr lang="en-US" sz="2000" dirty="0"/>
          </a:p>
          <a:p>
            <a:r>
              <a:rPr lang="en-US" sz="2000" dirty="0"/>
              <a:t>	(0.28 x 0.18) – (0.42 x 0.12)</a:t>
            </a:r>
          </a:p>
          <a:p>
            <a:r>
              <a:rPr lang="en-US" sz="2000" dirty="0"/>
              <a:t>	= 0.0504 – 0.0504</a:t>
            </a:r>
          </a:p>
          <a:p>
            <a:r>
              <a:rPr lang="en-US" sz="2000" dirty="0"/>
              <a:t>	= 0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AF60C67A-93B9-024E-BCA4-13BA29B7EF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932292"/>
              </p:ext>
            </p:extLst>
          </p:nvPr>
        </p:nvGraphicFramePr>
        <p:xfrm>
          <a:off x="1653725" y="1743349"/>
          <a:ext cx="5537200" cy="619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dirty="0"/>
                        <a:t>B</a:t>
                      </a:r>
                      <a:r>
                        <a:rPr lang="en-AU" sz="1400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1047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F627AD0D-7F29-EC44-9219-48F6D7029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979944"/>
              </p:ext>
            </p:extLst>
          </p:nvPr>
        </p:nvGraphicFramePr>
        <p:xfrm>
          <a:off x="803188" y="1447143"/>
          <a:ext cx="7537623" cy="152209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36625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075914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36353305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894839095"/>
                    </a:ext>
                  </a:extLst>
                </a:gridCol>
              </a:tblGrid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Females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90722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AU" sz="1400" b="1" u="none" strike="noStrike" dirty="0">
                          <a:effectLst/>
                        </a:rPr>
                        <a:t>Relative Frequency</a:t>
                      </a: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BBBBCCE-0534-7D44-8C1E-9E2E363F70A5}"/>
              </a:ext>
            </a:extLst>
          </p:cNvPr>
          <p:cNvSpPr txBox="1"/>
          <p:nvPr/>
        </p:nvSpPr>
        <p:spPr>
          <a:xfrm>
            <a:off x="591112" y="292981"/>
            <a:ext cx="8208912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1.7 Hardy-Weinberg equilibrium for a sex-linked locus:</a:t>
            </a:r>
            <a:r>
              <a:rPr lang="en-AU" sz="1300" dirty="0"/>
              <a:t> If the frequencies of two alleles (A and B) are at H-W equilibrium for an X-linked gene in Baboons, and the frequency of the </a:t>
            </a:r>
            <a:r>
              <a:rPr lang="en-AU" sz="14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X</a:t>
            </a:r>
            <a:r>
              <a:rPr lang="en-AU" sz="1400" i="0" u="none" strike="noStrike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</a:t>
            </a:r>
            <a:r>
              <a:rPr lang="en-AU" sz="1300" dirty="0"/>
              <a:t>allele (p) = 0.62 - complete the following table of relative genotype frequencies: </a:t>
            </a:r>
          </a:p>
          <a:p>
            <a:endParaRPr lang="en-AU" sz="1300" dirty="0"/>
          </a:p>
          <a:p>
            <a:r>
              <a:rPr lang="en-AU" sz="1300" b="1" dirty="0"/>
              <a:t>To answer this you will need to refer to the formulae and examples on pages 80-82 of Frankham et al. 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400" b="1" dirty="0"/>
          </a:p>
        </p:txBody>
      </p:sp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2" name="Oval 1"/>
          <p:cNvSpPr/>
          <p:nvPr/>
        </p:nvSpPr>
        <p:spPr>
          <a:xfrm>
            <a:off x="5830756" y="426449"/>
            <a:ext cx="836763" cy="4399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B06A-0B5A-774D-9A68-DAD2769A2F73}"/>
              </a:ext>
            </a:extLst>
          </p:cNvPr>
          <p:cNvSpPr txBox="1"/>
          <p:nvPr/>
        </p:nvSpPr>
        <p:spPr>
          <a:xfrm>
            <a:off x="537949" y="292981"/>
            <a:ext cx="82089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1.7 Hardy-Weinberg equilibrium for a sex-linked locus:</a:t>
            </a:r>
            <a:r>
              <a:rPr lang="en-AU" sz="1300" dirty="0"/>
              <a:t> If the frequencies of two alleles (A and B) are at H-W equilibrium for an X-linked gene in Baboons, and the frequency of the X</a:t>
            </a:r>
            <a:r>
              <a:rPr lang="en-AU" sz="1300" baseline="30000" dirty="0"/>
              <a:t>1</a:t>
            </a:r>
            <a:r>
              <a:rPr lang="en-AU" sz="1300" dirty="0"/>
              <a:t> allele (p) = 0.62 - complete the following table of relative genotype frequencies: </a:t>
            </a:r>
          </a:p>
          <a:p>
            <a:endParaRPr lang="en-AU" sz="1300" dirty="0"/>
          </a:p>
          <a:p>
            <a:r>
              <a:rPr lang="en-AU" sz="1300" b="1" dirty="0"/>
              <a:t>To answer this you will need to refer to the formulae and examples on pages 80-82 of Frankham et al. 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400" b="1" dirty="0"/>
          </a:p>
        </p:txBody>
      </p:sp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40E8059B-10F9-3649-904E-FC60290F25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243177"/>
              </p:ext>
            </p:extLst>
          </p:nvPr>
        </p:nvGraphicFramePr>
        <p:xfrm>
          <a:off x="803188" y="3835940"/>
          <a:ext cx="4473148" cy="104756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262186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210962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</a:tblGrid>
              <a:tr h="523781">
                <a:tc>
                  <a:txBody>
                    <a:bodyPr/>
                    <a:lstStyle/>
                    <a:p>
                      <a:pPr algn="l" fontAlgn="b"/>
                      <a:r>
                        <a:rPr lang="en-AU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= relative frequency X</a:t>
                      </a:r>
                      <a:r>
                        <a:rPr lang="en-AU" sz="2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523781">
                <a:tc>
                  <a:txBody>
                    <a:bodyPr/>
                    <a:lstStyle/>
                    <a:p>
                      <a:pPr algn="l" fontAlgn="b"/>
                      <a:r>
                        <a:rPr lang="en-AU" sz="2400" b="1" u="none" strike="noStrike" dirty="0">
                          <a:effectLst/>
                        </a:rPr>
                        <a:t>q = relative frequency X</a:t>
                      </a:r>
                      <a:r>
                        <a:rPr lang="en-AU" sz="2400" b="1" u="none" strike="noStrike" baseline="30000" dirty="0">
                          <a:effectLst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58A4AA63-B6F1-4949-995E-0CA4B9AD57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678508"/>
              </p:ext>
            </p:extLst>
          </p:nvPr>
        </p:nvGraphicFramePr>
        <p:xfrm>
          <a:off x="803188" y="1447143"/>
          <a:ext cx="7495090" cy="152209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28519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069843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249182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249182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1249182">
                  <a:extLst>
                    <a:ext uri="{9D8B030D-6E8A-4147-A177-3AD203B41FA5}">
                      <a16:colId xmlns:a16="http://schemas.microsoft.com/office/drawing/2014/main" val="2363533053"/>
                    </a:ext>
                  </a:extLst>
                </a:gridCol>
                <a:gridCol w="1249182">
                  <a:extLst>
                    <a:ext uri="{9D8B030D-6E8A-4147-A177-3AD203B41FA5}">
                      <a16:colId xmlns:a16="http://schemas.microsoft.com/office/drawing/2014/main" val="2894839095"/>
                    </a:ext>
                  </a:extLst>
                </a:gridCol>
              </a:tblGrid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Sex</a:t>
                      </a: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Females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90722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AU" sz="1400" b="1" u="none" strike="noStrike" dirty="0">
                          <a:effectLst/>
                        </a:rPr>
                        <a:t>Relative Frequency</a:t>
                      </a: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80875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922F4-CB51-5B4A-98EF-341A5C6DC3E2}"/>
              </a:ext>
            </a:extLst>
          </p:cNvPr>
          <p:cNvSpPr txBox="1"/>
          <p:nvPr/>
        </p:nvSpPr>
        <p:spPr>
          <a:xfrm>
            <a:off x="591112" y="292981"/>
            <a:ext cx="82089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1.7 Hardy-Weinberg equilibrium for a sex-linked locus:</a:t>
            </a:r>
            <a:r>
              <a:rPr lang="en-AU" sz="1300" dirty="0"/>
              <a:t> If the frequencies of two alleles (A and B) are at H-W equilibrium for an X-linked gene in Baboons, and the frequency of the X</a:t>
            </a:r>
            <a:r>
              <a:rPr lang="en-AU" sz="1300" baseline="30000" dirty="0"/>
              <a:t>1</a:t>
            </a:r>
            <a:r>
              <a:rPr lang="en-AU" sz="1300" dirty="0"/>
              <a:t> allele (p) = 0.62 - complete the following table of relative genotype frequencies: </a:t>
            </a:r>
          </a:p>
          <a:p>
            <a:endParaRPr lang="en-AU" sz="1300" dirty="0"/>
          </a:p>
          <a:p>
            <a:r>
              <a:rPr lang="en-AU" sz="1300" b="1" dirty="0"/>
              <a:t>To answer this you will need to refer to the formulae and examples on pages 80-82 of Frankham et al. 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400" b="1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807E42D-AD4A-DF4B-B1F9-65CD12547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115363"/>
              </p:ext>
            </p:extLst>
          </p:nvPr>
        </p:nvGraphicFramePr>
        <p:xfrm>
          <a:off x="803188" y="1447143"/>
          <a:ext cx="7537623" cy="152209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36625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075914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36353305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894839095"/>
                    </a:ext>
                  </a:extLst>
                </a:gridCol>
              </a:tblGrid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Females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187869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90722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u="none" strike="noStrike" dirty="0">
                        <a:effectLst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AU" sz="1400" b="1" u="none" strike="noStrike" dirty="0">
                          <a:effectLst/>
                        </a:rPr>
                        <a:t>Relative Frequency</a:t>
                      </a: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>
                        <a:lnSpc>
                          <a:spcPct val="100000"/>
                        </a:lnSpc>
                      </a:pP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2890A02-8BAF-3E48-BA66-B029A34E0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06020"/>
              </p:ext>
            </p:extLst>
          </p:nvPr>
        </p:nvGraphicFramePr>
        <p:xfrm>
          <a:off x="803187" y="4887749"/>
          <a:ext cx="7537623" cy="109537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36625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075914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955495387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3786545810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363533053"/>
                    </a:ext>
                  </a:extLst>
                </a:gridCol>
                <a:gridCol w="1256271">
                  <a:extLst>
                    <a:ext uri="{9D8B030D-6E8A-4147-A177-3AD203B41FA5}">
                      <a16:colId xmlns:a16="http://schemas.microsoft.com/office/drawing/2014/main" val="2894839095"/>
                    </a:ext>
                  </a:extLst>
                </a:gridCol>
              </a:tblGrid>
              <a:tr h="19529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400" b="1" u="none" strike="noStrike" dirty="0">
                          <a:effectLst/>
                        </a:rPr>
                        <a:t>Females</a:t>
                      </a:r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Males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195296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u="none" strike="noStrike" dirty="0">
                          <a:effectLst/>
                        </a:rPr>
                        <a:t>Genotype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  <a:tr h="325129">
                <a:tc>
                  <a:txBody>
                    <a:bodyPr/>
                    <a:lstStyle/>
                    <a:p>
                      <a:pPr algn="l" fontAlgn="b">
                        <a:lnSpc>
                          <a:spcPct val="100000"/>
                        </a:lnSpc>
                      </a:pPr>
                      <a:r>
                        <a:rPr lang="en-AU" sz="1400" b="1" u="none" strike="noStrike" dirty="0">
                          <a:effectLst/>
                        </a:rPr>
                        <a:t>Relative Frequency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  <a:p>
                      <a:pPr algn="ctr" fontAlgn="b"/>
                      <a:endParaRPr lang="en-AU" sz="1400" b="1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AU" sz="1400" b="1" i="0" u="none" strike="noStrike" baseline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0.384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2pq</a:t>
                      </a:r>
                    </a:p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0.471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</a:t>
                      </a:r>
                      <a:r>
                        <a:rPr lang="en-AU" sz="1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  <a:p>
                      <a:pPr algn="ctr" fontAlgn="b"/>
                      <a:endParaRPr lang="en-AU" sz="1400" b="1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0.144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</a:p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0.620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</a:t>
                      </a:r>
                    </a:p>
                    <a:p>
                      <a:pPr algn="ctr" fontAlgn="b"/>
                      <a:endParaRPr lang="en-A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AU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90683477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A2ED4B7F-7290-C047-AAD4-31C3BA791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55131"/>
              </p:ext>
            </p:extLst>
          </p:nvPr>
        </p:nvGraphicFramePr>
        <p:xfrm>
          <a:off x="803187" y="3599619"/>
          <a:ext cx="4473148" cy="104756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262186">
                  <a:extLst>
                    <a:ext uri="{9D8B030D-6E8A-4147-A177-3AD203B41FA5}">
                      <a16:colId xmlns:a16="http://schemas.microsoft.com/office/drawing/2014/main" val="2021106645"/>
                    </a:ext>
                  </a:extLst>
                </a:gridCol>
                <a:gridCol w="1210962">
                  <a:extLst>
                    <a:ext uri="{9D8B030D-6E8A-4147-A177-3AD203B41FA5}">
                      <a16:colId xmlns:a16="http://schemas.microsoft.com/office/drawing/2014/main" val="418451293"/>
                    </a:ext>
                  </a:extLst>
                </a:gridCol>
              </a:tblGrid>
              <a:tr h="523781">
                <a:tc>
                  <a:txBody>
                    <a:bodyPr/>
                    <a:lstStyle/>
                    <a:p>
                      <a:pPr algn="l" fontAlgn="b"/>
                      <a:r>
                        <a:rPr lang="en-AU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= relative frequency X</a:t>
                      </a:r>
                      <a:r>
                        <a:rPr lang="en-AU" sz="2400" b="1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0025572"/>
                  </a:ext>
                </a:extLst>
              </a:tr>
              <a:tr h="523781">
                <a:tc>
                  <a:txBody>
                    <a:bodyPr/>
                    <a:lstStyle/>
                    <a:p>
                      <a:pPr algn="l" fontAlgn="b"/>
                      <a:r>
                        <a:rPr lang="en-AU" sz="2400" b="1" u="none" strike="noStrike" dirty="0">
                          <a:effectLst/>
                        </a:rPr>
                        <a:t>q = relative frequency X</a:t>
                      </a:r>
                      <a:r>
                        <a:rPr lang="en-AU" sz="2400" b="1" u="none" strike="noStrike" baseline="30000" dirty="0">
                          <a:effectLst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046872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005CAB9-95B6-E448-BFB1-4FBCC385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008" y="3095246"/>
            <a:ext cx="8669547" cy="527610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sz="11200" b="1" dirty="0"/>
              <a:t>Sex-linked X: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AU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280875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Heritability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43630"/>
            <a:ext cx="8229600" cy="510541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AU" dirty="0"/>
              <a:t>What Does it Measure?</a:t>
            </a:r>
          </a:p>
          <a:p>
            <a:pPr marL="0" indent="0">
              <a:buNone/>
            </a:pPr>
            <a:r>
              <a:rPr lang="en-AU" dirty="0"/>
              <a:t>Measure of how much </a:t>
            </a:r>
            <a:r>
              <a:rPr lang="en-AU" i="1" dirty="0"/>
              <a:t>variation</a:t>
            </a:r>
            <a:r>
              <a:rPr lang="en-AU" dirty="0"/>
              <a:t> in a phenotype is caused by </a:t>
            </a:r>
            <a:r>
              <a:rPr lang="en-AU" i="1" dirty="0"/>
              <a:t>variation</a:t>
            </a:r>
            <a:r>
              <a:rPr lang="en-AU" dirty="0"/>
              <a:t> in genotype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V</a:t>
            </a:r>
            <a:r>
              <a:rPr lang="en-AU" baseline="-25000" dirty="0"/>
              <a:t>G</a:t>
            </a:r>
            <a:r>
              <a:rPr lang="en-AU" dirty="0"/>
              <a:t> + V</a:t>
            </a:r>
            <a:r>
              <a:rPr lang="en-AU" baseline="-25000" dirty="0"/>
              <a:t>E</a:t>
            </a:r>
          </a:p>
          <a:p>
            <a:pPr marL="0" indent="0">
              <a:buNone/>
            </a:pPr>
            <a:r>
              <a:rPr lang="en-AU" dirty="0"/>
              <a:t>H</a:t>
            </a:r>
            <a:r>
              <a:rPr lang="en-AU" baseline="30000" dirty="0"/>
              <a:t>2 </a:t>
            </a:r>
            <a:r>
              <a:rPr lang="en-AU" dirty="0"/>
              <a:t>= V</a:t>
            </a:r>
            <a:r>
              <a:rPr lang="en-AU" baseline="-25000" dirty="0"/>
              <a:t>G</a:t>
            </a:r>
            <a:r>
              <a:rPr lang="en-AU" dirty="0"/>
              <a:t>/V</a:t>
            </a:r>
            <a:r>
              <a:rPr lang="en-AU" baseline="-25000" dirty="0"/>
              <a:t>P</a:t>
            </a:r>
            <a:r>
              <a:rPr lang="en-AU" dirty="0"/>
              <a:t>       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Proportion of Genetic variance to Phenotypic variance</a:t>
            </a:r>
          </a:p>
          <a:p>
            <a:pPr marL="0" indent="0">
              <a:buNone/>
            </a:pPr>
            <a:endParaRPr lang="en-AU" dirty="0"/>
          </a:p>
        </p:txBody>
      </p:sp>
      <p:graphicFrame>
        <p:nvGraphicFramePr>
          <p:cNvPr id="11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7580971"/>
              </p:ext>
            </p:extLst>
          </p:nvPr>
        </p:nvGraphicFramePr>
        <p:xfrm>
          <a:off x="3707892" y="2179712"/>
          <a:ext cx="5436108" cy="338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9BEE6FE-B60F-4812-B8CC-7889E185C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27768089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73618" y="95250"/>
            <a:ext cx="8229600" cy="1143000"/>
          </a:xfrm>
        </p:spPr>
        <p:txBody>
          <a:bodyPr/>
          <a:lstStyle/>
          <a:p>
            <a:r>
              <a:rPr lang="en-AU" dirty="0"/>
              <a:t>Types of Genetic Variance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239968" y="1484784"/>
            <a:ext cx="4248472" cy="4449674"/>
            <a:chOff x="433386" y="1194280"/>
            <a:chExt cx="3713258" cy="3848636"/>
          </a:xfrm>
        </p:grpSpPr>
        <p:grpSp>
          <p:nvGrpSpPr>
            <p:cNvPr id="6" name="Group 5"/>
            <p:cNvGrpSpPr/>
            <p:nvPr/>
          </p:nvGrpSpPr>
          <p:grpSpPr>
            <a:xfrm>
              <a:off x="433386" y="1194280"/>
              <a:ext cx="3713258" cy="3848636"/>
              <a:chOff x="0" y="-128104"/>
              <a:chExt cx="2700020" cy="2638686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0" y="-128104"/>
                <a:ext cx="2700020" cy="25273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368489" y="825690"/>
                <a:ext cx="1990090" cy="1682115"/>
              </a:xfrm>
              <a:prstGeom prst="ellipse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2000" kern="1200" dirty="0">
                    <a:solidFill>
                      <a:srgbClr val="000000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2000" kern="1200" dirty="0">
                    <a:solidFill>
                      <a:srgbClr val="000000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2000" kern="1200" dirty="0">
                    <a:solidFill>
                      <a:srgbClr val="000000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2000" kern="1200" dirty="0">
                    <a:solidFill>
                      <a:srgbClr val="000000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2000" kern="1200" dirty="0">
                    <a:solidFill>
                      <a:srgbClr val="000000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solidFill>
                      <a:srgbClr val="FFFFFF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solidFill>
                      <a:srgbClr val="FFFFFF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solidFill>
                      <a:srgbClr val="FFFFFF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AU" sz="1100" kern="1200" dirty="0">
                    <a:solidFill>
                      <a:srgbClr val="FFFFFF"/>
                    </a:solidFill>
                    <a:effectLst/>
                    <a:ea typeface="Calibri"/>
                  </a:rPr>
                  <a:t> </a:t>
                </a:r>
                <a:endParaRPr lang="en-AU" sz="1200" dirty="0">
                  <a:effectLst/>
                  <a:latin typeface="Times New Roman"/>
                  <a:ea typeface="Times New Roman"/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68740" y="1514902"/>
                <a:ext cx="1397000" cy="995680"/>
              </a:xfrm>
              <a:prstGeom prst="ellipse">
                <a:avLst/>
              </a:prstGeom>
              <a:solidFill>
                <a:srgbClr val="00B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1000"/>
                  </a:spcAft>
                </a:pPr>
                <a:endParaRPr lang="en-AU" sz="1200" dirty="0">
                  <a:effectLst/>
                  <a:latin typeface="Times New Roman"/>
                  <a:ea typeface="Times New Roman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1906633" y="1627696"/>
              <a:ext cx="766764" cy="778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6000" dirty="0">
                  <a:solidFill>
                    <a:srgbClr val="C00000"/>
                  </a:solidFill>
                </a:rPr>
                <a:t>V</a:t>
              </a:r>
              <a:r>
                <a:rPr lang="en-AU" sz="6000" baseline="-25000" dirty="0">
                  <a:solidFill>
                    <a:srgbClr val="C00000"/>
                  </a:solidFill>
                </a:rPr>
                <a:t>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09107" y="2821233"/>
              <a:ext cx="1176339" cy="589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4400" dirty="0"/>
                <a:t>V</a:t>
              </a:r>
              <a:r>
                <a:rPr lang="en-AU" sz="4400" baseline="-25000" dirty="0"/>
                <a:t>D+I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8792" y="3955541"/>
              <a:ext cx="809205" cy="707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5400" dirty="0"/>
                <a:t>V</a:t>
              </a:r>
              <a:r>
                <a:rPr lang="en-AU" sz="5400" baseline="-25000" dirty="0"/>
                <a:t>A</a:t>
              </a:r>
            </a:p>
          </p:txBody>
        </p:sp>
      </p:grpSp>
      <p:sp>
        <p:nvSpPr>
          <p:cNvPr id="13" name="Left Brace 12"/>
          <p:cNvSpPr/>
          <p:nvPr/>
        </p:nvSpPr>
        <p:spPr>
          <a:xfrm>
            <a:off x="4027696" y="1484783"/>
            <a:ext cx="288032" cy="4444991"/>
          </a:xfrm>
          <a:prstGeom prst="leftBrace">
            <a:avLst>
              <a:gd name="adj1" fmla="val 128806"/>
              <a:gd name="adj2" fmla="val 4703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3295063" y="3109098"/>
            <a:ext cx="1025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800" b="1" dirty="0">
                <a:solidFill>
                  <a:srgbClr val="0070C0"/>
                </a:solidFill>
              </a:rPr>
              <a:t>V</a:t>
            </a:r>
            <a:r>
              <a:rPr lang="en-AU" sz="4800" b="1" baseline="-25000" dirty="0">
                <a:solidFill>
                  <a:srgbClr val="0070C0"/>
                </a:solidFill>
              </a:rPr>
              <a:t>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9512" y="4293096"/>
            <a:ext cx="4824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=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  <a:p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=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G</a:t>
            </a:r>
          </a:p>
          <a:p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=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AU" sz="2800" b="1" dirty="0">
                <a:solidFill>
                  <a:schemeClr val="bg1">
                    <a:lumMod val="50000"/>
                  </a:schemeClr>
                </a:solidFill>
              </a:rPr>
              <a:t> + V</a:t>
            </a:r>
            <a:r>
              <a:rPr lang="en-AU" sz="2800" b="1" baseline="-250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  <a:p>
            <a:endParaRPr lang="en-AU" sz="28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715" y="1339072"/>
            <a:ext cx="40324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/>
              <a:t>V</a:t>
            </a:r>
            <a:r>
              <a:rPr lang="en-AU" sz="2000" b="1" baseline="-25000" dirty="0"/>
              <a:t>P</a:t>
            </a:r>
            <a:r>
              <a:rPr lang="en-AU" sz="2000" dirty="0"/>
              <a:t> = Phenotypic Variance</a:t>
            </a:r>
          </a:p>
          <a:p>
            <a:r>
              <a:rPr lang="en-AU" sz="2000" b="1" dirty="0"/>
              <a:t>V</a:t>
            </a:r>
            <a:r>
              <a:rPr lang="en-AU" sz="2000" b="1" baseline="-25000" dirty="0"/>
              <a:t>E</a:t>
            </a:r>
            <a:r>
              <a:rPr lang="en-AU" sz="2000" dirty="0"/>
              <a:t> = Environmental Variance</a:t>
            </a:r>
          </a:p>
          <a:p>
            <a:r>
              <a:rPr lang="en-AU" sz="2000" b="1" dirty="0"/>
              <a:t>V</a:t>
            </a:r>
            <a:r>
              <a:rPr lang="en-AU" sz="2000" b="1" baseline="-25000" dirty="0"/>
              <a:t>D</a:t>
            </a:r>
            <a:r>
              <a:rPr lang="en-AU" sz="2000" dirty="0"/>
              <a:t> = Dominance Variance</a:t>
            </a:r>
          </a:p>
          <a:p>
            <a:r>
              <a:rPr lang="en-AU" sz="2000" b="1" dirty="0"/>
              <a:t>V</a:t>
            </a:r>
            <a:r>
              <a:rPr lang="en-AU" sz="2000" b="1" baseline="-25000" dirty="0"/>
              <a:t>I</a:t>
            </a:r>
            <a:r>
              <a:rPr lang="en-AU" sz="2000" b="1" dirty="0"/>
              <a:t> </a:t>
            </a:r>
            <a:r>
              <a:rPr lang="en-AU" sz="2000" dirty="0"/>
              <a:t>= </a:t>
            </a:r>
            <a:r>
              <a:rPr lang="en-AU" sz="2000" dirty="0" err="1"/>
              <a:t>Epistatic</a:t>
            </a:r>
            <a:r>
              <a:rPr lang="en-AU" sz="2000" dirty="0"/>
              <a:t> Variance</a:t>
            </a:r>
          </a:p>
          <a:p>
            <a:r>
              <a:rPr lang="en-AU" sz="2000" b="1" dirty="0"/>
              <a:t>V</a:t>
            </a:r>
            <a:r>
              <a:rPr lang="en-AU" sz="2000" b="1" baseline="-25000" dirty="0"/>
              <a:t>A</a:t>
            </a:r>
            <a:r>
              <a:rPr lang="en-AU" sz="2000" dirty="0"/>
              <a:t> = Additive Genetic Variance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D280939B-2D35-4F44-AADB-8C98A89A2BB3}"/>
              </a:ext>
            </a:extLst>
          </p:cNvPr>
          <p:cNvSpPr/>
          <p:nvPr/>
        </p:nvSpPr>
        <p:spPr>
          <a:xfrm rot="10800000">
            <a:off x="7852930" y="3088505"/>
            <a:ext cx="310526" cy="2658120"/>
          </a:xfrm>
          <a:prstGeom prst="leftBrace">
            <a:avLst>
              <a:gd name="adj1" fmla="val 128806"/>
              <a:gd name="adj2" fmla="val 47034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A66CF3-B583-D347-A2EB-22B8C0461473}"/>
              </a:ext>
            </a:extLst>
          </p:cNvPr>
          <p:cNvSpPr txBox="1"/>
          <p:nvPr/>
        </p:nvSpPr>
        <p:spPr>
          <a:xfrm>
            <a:off x="8093867" y="4002066"/>
            <a:ext cx="1025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4800" dirty="0"/>
              <a:t>V</a:t>
            </a:r>
            <a:r>
              <a:rPr lang="en-AU" sz="4800" baseline="-25000" dirty="0"/>
              <a:t>G</a:t>
            </a:r>
          </a:p>
        </p:txBody>
      </p: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D43AFF46-DF1E-493F-867E-489683751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323171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1520" y="2305576"/>
            <a:ext cx="8483674" cy="4032448"/>
          </a:xfrm>
          <a:solidFill>
            <a:schemeClr val="bg1"/>
          </a:solidFill>
        </p:spPr>
        <p:txBody>
          <a:bodyPr>
            <a:normAutofit fontScale="62500" lnSpcReduction="20000"/>
          </a:bodyPr>
          <a:lstStyle/>
          <a:p>
            <a:pPr marL="514350" indent="-514350">
              <a:buAutoNum type="alphaLcParenBoth"/>
            </a:pPr>
            <a:r>
              <a:rPr lang="en-AU" dirty="0"/>
              <a:t>Count the alleles (320 x 2 in total = 640):</a:t>
            </a:r>
          </a:p>
          <a:p>
            <a:pPr marL="514350" indent="-514350">
              <a:buAutoNum type="alphaLcParenBoth"/>
            </a:pPr>
            <a:endParaRPr lang="en-AU" dirty="0"/>
          </a:p>
          <a:p>
            <a:pPr marL="0" indent="0">
              <a:buNone/>
            </a:pPr>
            <a:r>
              <a:rPr lang="en-AU" dirty="0"/>
              <a:t>	Number of A</a:t>
            </a:r>
            <a:r>
              <a:rPr lang="en-AU" baseline="-25000" dirty="0"/>
              <a:t>1</a:t>
            </a:r>
            <a:r>
              <a:rPr lang="en-AU" dirty="0"/>
              <a:t>: 	= (120x2)+(1x80)+(1x60)</a:t>
            </a:r>
          </a:p>
          <a:p>
            <a:pPr marL="0" indent="0">
              <a:buNone/>
            </a:pPr>
            <a:r>
              <a:rPr lang="en-AU" dirty="0"/>
              <a:t>			= 380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FF0000"/>
                </a:solidFill>
              </a:rPr>
              <a:t>p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(A</a:t>
            </a:r>
            <a:r>
              <a:rPr lang="en-AU" baseline="-25000" dirty="0"/>
              <a:t>1</a:t>
            </a:r>
            <a:r>
              <a:rPr lang="en-AU" dirty="0"/>
              <a:t>)	= 380/640 (total alleles)</a:t>
            </a:r>
          </a:p>
          <a:p>
            <a:pPr marL="0" indent="0">
              <a:buNone/>
            </a:pPr>
            <a:r>
              <a:rPr lang="en-AU" dirty="0"/>
              <a:t>			</a:t>
            </a:r>
            <a:r>
              <a:rPr lang="en-AU" b="1" dirty="0">
                <a:solidFill>
                  <a:srgbClr val="FF0000"/>
                </a:solidFill>
              </a:rPr>
              <a:t>= 0.5938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00B050"/>
                </a:solidFill>
              </a:rPr>
              <a:t>q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 (A</a:t>
            </a:r>
            <a:r>
              <a:rPr lang="en-AU" baseline="-25000" dirty="0"/>
              <a:t>2</a:t>
            </a:r>
            <a:r>
              <a:rPr lang="en-AU" dirty="0"/>
              <a:t>)	= (40x2)+80+10/640</a:t>
            </a:r>
          </a:p>
          <a:p>
            <a:pPr marL="0" indent="0">
              <a:buNone/>
            </a:pPr>
            <a:r>
              <a:rPr lang="en-AU" dirty="0"/>
              <a:t>			= 170/640</a:t>
            </a:r>
          </a:p>
          <a:p>
            <a:pPr marL="0" indent="0">
              <a:buNone/>
            </a:pPr>
            <a:r>
              <a:rPr lang="en-AU" dirty="0"/>
              <a:t>			</a:t>
            </a:r>
            <a:r>
              <a:rPr lang="en-AU" b="1" dirty="0">
                <a:solidFill>
                  <a:srgbClr val="00B050"/>
                </a:solidFill>
              </a:rPr>
              <a:t>= 0.2656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00B0F0"/>
                </a:solidFill>
              </a:rPr>
              <a:t>r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 (A</a:t>
            </a:r>
            <a:r>
              <a:rPr lang="en-AU" baseline="-25000" dirty="0"/>
              <a:t>3</a:t>
            </a:r>
            <a:r>
              <a:rPr lang="en-AU" dirty="0"/>
              <a:t>)	= (10x2)+60+10/640</a:t>
            </a:r>
          </a:p>
          <a:p>
            <a:pPr marL="0" indent="0">
              <a:buNone/>
            </a:pPr>
            <a:r>
              <a:rPr lang="en-AU" dirty="0"/>
              <a:t>			= </a:t>
            </a:r>
            <a:r>
              <a:rPr lang="en-AU" b="1" dirty="0">
                <a:solidFill>
                  <a:srgbClr val="00B0F0"/>
                </a:solidFill>
              </a:rPr>
              <a:t>0.1406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AB5A6-1566-42BD-85B5-BA0DCBAF23A6}"/>
              </a:ext>
            </a:extLst>
          </p:cNvPr>
          <p:cNvSpPr txBox="1"/>
          <p:nvPr/>
        </p:nvSpPr>
        <p:spPr>
          <a:xfrm>
            <a:off x="388901" y="195753"/>
            <a:ext cx="8208912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endParaRPr lang="en-AU" sz="1400" b="1" dirty="0"/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8540C642-2D08-4D14-8E12-42D0CF87B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155712"/>
              </p:ext>
            </p:extLst>
          </p:nvPr>
        </p:nvGraphicFramePr>
        <p:xfrm>
          <a:off x="685800" y="869930"/>
          <a:ext cx="7752080" cy="91823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6077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73365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895" y="1322009"/>
            <a:ext cx="8796421" cy="4640943"/>
          </a:xfrm>
        </p:spPr>
        <p:txBody>
          <a:bodyPr>
            <a:normAutofit/>
          </a:bodyPr>
          <a:lstStyle/>
          <a:p>
            <a:r>
              <a:rPr lang="en-US" dirty="0"/>
              <a:t>VG = </a:t>
            </a:r>
            <a:r>
              <a:rPr lang="en-US" b="1" dirty="0">
                <a:solidFill>
                  <a:srgbClr val="3366FF"/>
                </a:solidFill>
              </a:rPr>
              <a:t>VA</a:t>
            </a:r>
            <a:r>
              <a:rPr lang="en-US" dirty="0"/>
              <a:t> + </a:t>
            </a:r>
            <a:r>
              <a:rPr lang="en-US" b="1" dirty="0">
                <a:solidFill>
                  <a:srgbClr val="800000"/>
                </a:solidFill>
              </a:rPr>
              <a:t>VD + VI</a:t>
            </a:r>
          </a:p>
          <a:p>
            <a:r>
              <a:rPr lang="en-US" b="1" dirty="0">
                <a:solidFill>
                  <a:srgbClr val="3366FF"/>
                </a:solidFill>
              </a:rPr>
              <a:t>VA = Additive Genetic variance (Additive)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Visible in the next generation AND at subsequent generations (Consistently inherited)</a:t>
            </a:r>
            <a:endParaRPr lang="en-US" b="1" dirty="0">
              <a:solidFill>
                <a:srgbClr val="3366FF"/>
              </a:solidFill>
            </a:endParaRPr>
          </a:p>
          <a:p>
            <a:r>
              <a:rPr lang="en-US" b="1" dirty="0">
                <a:solidFill>
                  <a:srgbClr val="800000"/>
                </a:solidFill>
              </a:rPr>
              <a:t>VD = Dominance genetic variance (Non-additive)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Interaction at alleles at a single locus </a:t>
            </a:r>
          </a:p>
          <a:p>
            <a:r>
              <a:rPr lang="en-US" b="1" dirty="0">
                <a:solidFill>
                  <a:srgbClr val="800000"/>
                </a:solidFill>
              </a:rPr>
              <a:t>VI = Epistatic genetic variance (Non-additive)</a:t>
            </a:r>
          </a:p>
          <a:p>
            <a:pPr lvl="1"/>
            <a:r>
              <a:rPr lang="en-US" dirty="0"/>
              <a:t>Interaction of alleles at different loci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791"/>
          </a:xfrm>
        </p:spPr>
        <p:txBody>
          <a:bodyPr/>
          <a:lstStyle/>
          <a:p>
            <a:r>
              <a:rPr lang="en-AU" dirty="0"/>
              <a:t>Genotypic Variance (VG)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8191" y="5745238"/>
            <a:ext cx="8394095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The effects of dominant and epistatic interactions reset every time alleles pair together, and so these types of variation are not inherited. They are considered non-additive.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866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Need to Know Formulae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85309" cy="5043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Broad Sense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V</a:t>
            </a:r>
            <a:r>
              <a:rPr lang="en-AU" baseline="-25000" dirty="0"/>
              <a:t>G</a:t>
            </a:r>
            <a:r>
              <a:rPr lang="en-AU" dirty="0"/>
              <a:t> + V</a:t>
            </a:r>
            <a:r>
              <a:rPr lang="en-AU" baseline="-25000" dirty="0"/>
              <a:t>E</a:t>
            </a:r>
          </a:p>
          <a:p>
            <a:pPr marL="0" indent="0">
              <a:buNone/>
            </a:pPr>
            <a:r>
              <a:rPr lang="en-AU" dirty="0"/>
              <a:t>H</a:t>
            </a:r>
            <a:r>
              <a:rPr lang="en-AU" baseline="30000" dirty="0"/>
              <a:t>2 </a:t>
            </a:r>
            <a:r>
              <a:rPr lang="en-AU" dirty="0"/>
              <a:t>= V</a:t>
            </a:r>
            <a:r>
              <a:rPr lang="en-AU" baseline="-25000" dirty="0"/>
              <a:t>G</a:t>
            </a:r>
            <a:r>
              <a:rPr lang="en-AU" dirty="0"/>
              <a:t>/V</a:t>
            </a:r>
            <a:r>
              <a:rPr lang="en-AU" baseline="-25000" dirty="0"/>
              <a:t>P</a:t>
            </a:r>
            <a:r>
              <a:rPr lang="en-AU" dirty="0"/>
              <a:t>       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Narrow Sense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V</a:t>
            </a:r>
            <a:r>
              <a:rPr lang="en-AU" baseline="-25000" dirty="0"/>
              <a:t>G</a:t>
            </a:r>
            <a:r>
              <a:rPr lang="en-AU" dirty="0"/>
              <a:t> + V</a:t>
            </a:r>
            <a:r>
              <a:rPr lang="en-AU" baseline="-25000" dirty="0"/>
              <a:t>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G</a:t>
            </a:r>
            <a:r>
              <a:rPr lang="en-AU" dirty="0"/>
              <a:t> = V</a:t>
            </a:r>
            <a:r>
              <a:rPr lang="en-AU" baseline="-25000" dirty="0"/>
              <a:t>A</a:t>
            </a:r>
            <a:r>
              <a:rPr lang="en-AU" dirty="0"/>
              <a:t> + V</a:t>
            </a:r>
            <a:r>
              <a:rPr lang="en-AU" baseline="-25000" dirty="0"/>
              <a:t>D</a:t>
            </a:r>
            <a:r>
              <a:rPr lang="en-AU" dirty="0"/>
              <a:t> + V</a:t>
            </a:r>
            <a:r>
              <a:rPr lang="en-AU" baseline="-25000" dirty="0"/>
              <a:t>I</a:t>
            </a:r>
          </a:p>
          <a:p>
            <a:pPr marL="0" indent="0">
              <a:buNone/>
            </a:pPr>
            <a:r>
              <a:rPr lang="en-AU" dirty="0"/>
              <a:t>h</a:t>
            </a:r>
            <a:r>
              <a:rPr lang="en-AU" baseline="30000" dirty="0"/>
              <a:t>2 </a:t>
            </a:r>
            <a:r>
              <a:rPr lang="en-AU" dirty="0"/>
              <a:t>= V</a:t>
            </a:r>
            <a:r>
              <a:rPr lang="en-AU" baseline="-25000" dirty="0"/>
              <a:t>A</a:t>
            </a:r>
            <a:r>
              <a:rPr lang="en-AU" dirty="0"/>
              <a:t>/V</a:t>
            </a:r>
            <a:r>
              <a:rPr lang="en-AU" baseline="-25000" dirty="0"/>
              <a:t>P</a:t>
            </a:r>
            <a:r>
              <a:rPr lang="en-AU" dirty="0"/>
              <a:t> 	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649579" y="1752599"/>
            <a:ext cx="524503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phenotypic variance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E</a:t>
            </a:r>
            <a:r>
              <a:rPr lang="en-AU" dirty="0"/>
              <a:t> = environmental variance</a:t>
            </a:r>
          </a:p>
          <a:p>
            <a:pPr marL="0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G</a:t>
            </a:r>
            <a:r>
              <a:rPr lang="en-AU" dirty="0"/>
              <a:t> = genotypic variance</a:t>
            </a:r>
          </a:p>
          <a:p>
            <a:pPr marL="800100" lvl="2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A</a:t>
            </a:r>
            <a:r>
              <a:rPr lang="en-AU" dirty="0"/>
              <a:t> = additive genetic variance</a:t>
            </a:r>
          </a:p>
          <a:p>
            <a:pPr marL="800100" lvl="2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I</a:t>
            </a:r>
            <a:r>
              <a:rPr lang="en-AU" dirty="0"/>
              <a:t> = </a:t>
            </a:r>
            <a:r>
              <a:rPr lang="en-AU" dirty="0" err="1"/>
              <a:t>epistatic</a:t>
            </a:r>
            <a:r>
              <a:rPr lang="en-AU" dirty="0"/>
              <a:t> genetic variance</a:t>
            </a:r>
          </a:p>
          <a:p>
            <a:pPr marL="800100" lvl="2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D</a:t>
            </a:r>
            <a:r>
              <a:rPr lang="en-AU" dirty="0"/>
              <a:t> = dominance genetic variance</a:t>
            </a:r>
          </a:p>
          <a:p>
            <a:pPr marL="0" indent="0">
              <a:buFont typeface="Arial" pitchFamily="34" charset="0"/>
              <a:buNone/>
            </a:pPr>
            <a:endParaRPr lang="en-AU" dirty="0"/>
          </a:p>
          <a:p>
            <a:pPr marL="0" indent="0">
              <a:buFont typeface="Arial" pitchFamily="34" charset="0"/>
              <a:buNone/>
            </a:pPr>
            <a:r>
              <a:rPr lang="en-AU" dirty="0"/>
              <a:t>   H</a:t>
            </a:r>
            <a:r>
              <a:rPr lang="en-AU" baseline="30000" dirty="0"/>
              <a:t>2 </a:t>
            </a:r>
            <a:r>
              <a:rPr lang="en-AU" dirty="0"/>
              <a:t>= broad heritability     </a:t>
            </a:r>
          </a:p>
          <a:p>
            <a:pPr marL="0" indent="0">
              <a:buFont typeface="Arial" pitchFamily="34" charset="0"/>
              <a:buNone/>
            </a:pPr>
            <a:r>
              <a:rPr lang="en-AU" dirty="0"/>
              <a:t>   h</a:t>
            </a:r>
            <a:r>
              <a:rPr lang="en-AU" baseline="30000" dirty="0"/>
              <a:t>2 </a:t>
            </a:r>
            <a:r>
              <a:rPr lang="en-AU" dirty="0"/>
              <a:t>= narrow heritability</a:t>
            </a:r>
          </a:p>
          <a:p>
            <a:pPr marL="0" indent="0">
              <a:buFont typeface="Arial" pitchFamily="34" charset="0"/>
              <a:buNone/>
            </a:pPr>
            <a:endParaRPr lang="en-AU" dirty="0"/>
          </a:p>
          <a:p>
            <a:pPr marL="0" indent="0">
              <a:buFont typeface="Arial" pitchFamily="34" charset="0"/>
              <a:buNone/>
            </a:pPr>
            <a:endParaRPr lang="en-AU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1765DE53-CAC8-437F-BF2D-1A24F394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40690633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52400" y="904875"/>
            <a:ext cx="5819775" cy="52071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dirty="0">
                <a:solidFill>
                  <a:schemeClr val="bg2"/>
                </a:solidFill>
              </a:rPr>
              <a:t>If the environments are standardized, then:</a:t>
            </a:r>
          </a:p>
          <a:p>
            <a:pPr marL="0" indent="0">
              <a:buNone/>
            </a:pPr>
            <a:r>
              <a:rPr lang="en-AU" sz="3000" dirty="0">
                <a:solidFill>
                  <a:schemeClr val="bg2"/>
                </a:solidFill>
              </a:rPr>
              <a:t>Similarity of </a:t>
            </a:r>
            <a:r>
              <a:rPr lang="en-AU" sz="3000" b="1" dirty="0">
                <a:solidFill>
                  <a:srgbClr val="00B050"/>
                </a:solidFill>
              </a:rPr>
              <a:t>parents</a:t>
            </a:r>
            <a:r>
              <a:rPr lang="en-AU" sz="3000" dirty="0">
                <a:solidFill>
                  <a:schemeClr val="bg2"/>
                </a:solidFill>
              </a:rPr>
              <a:t> &amp; </a:t>
            </a:r>
            <a:r>
              <a:rPr lang="en-AU" sz="3000" b="1" dirty="0">
                <a:solidFill>
                  <a:srgbClr val="C00000"/>
                </a:solidFill>
              </a:rPr>
              <a:t>offspring</a:t>
            </a:r>
            <a:r>
              <a:rPr lang="en-AU" sz="3000" dirty="0">
                <a:solidFill>
                  <a:schemeClr val="bg2"/>
                </a:solidFill>
              </a:rPr>
              <a:t>:</a:t>
            </a: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en-AU" sz="3000" dirty="0">
                <a:solidFill>
                  <a:schemeClr val="bg2"/>
                </a:solidFill>
              </a:rPr>
              <a:t>Similarity between </a:t>
            </a:r>
            <a:r>
              <a:rPr lang="en-AU" sz="3000" b="1" dirty="0">
                <a:solidFill>
                  <a:srgbClr val="C00000"/>
                </a:solidFill>
              </a:rPr>
              <a:t>full siblings</a:t>
            </a:r>
            <a:r>
              <a:rPr lang="en-AU" sz="3000" dirty="0">
                <a:solidFill>
                  <a:schemeClr val="bg2"/>
                </a:solidFill>
              </a:rPr>
              <a:t>:</a:t>
            </a:r>
          </a:p>
          <a:p>
            <a:pPr marL="0" indent="0">
              <a:buNone/>
            </a:pPr>
            <a:endParaRPr lang="en-AU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baseline="30000" dirty="0">
              <a:solidFill>
                <a:schemeClr val="bg2"/>
              </a:solidFill>
            </a:endParaRPr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675" y="3329316"/>
            <a:ext cx="2231154" cy="2671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" y="-116557"/>
            <a:ext cx="8229600" cy="1143000"/>
          </a:xfrm>
        </p:spPr>
        <p:txBody>
          <a:bodyPr/>
          <a:lstStyle/>
          <a:p>
            <a:pPr algn="l"/>
            <a:r>
              <a:rPr lang="en-AU" dirty="0"/>
              <a:t>Estimating heritability: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229350" y="142875"/>
            <a:ext cx="2764554" cy="3159134"/>
            <a:chOff x="5934075" y="983285"/>
            <a:chExt cx="3002679" cy="3522040"/>
          </a:xfrm>
        </p:grpSpPr>
        <p:grpSp>
          <p:nvGrpSpPr>
            <p:cNvPr id="11" name="Group 10"/>
            <p:cNvGrpSpPr/>
            <p:nvPr/>
          </p:nvGrpSpPr>
          <p:grpSpPr>
            <a:xfrm>
              <a:off x="6019800" y="1073354"/>
              <a:ext cx="2916954" cy="3431971"/>
              <a:chOff x="6019800" y="1149554"/>
              <a:chExt cx="2916954" cy="3431971"/>
            </a:xfrm>
          </p:grpSpPr>
          <p:pic>
            <p:nvPicPr>
              <p:cNvPr id="5125" name="Picture 5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19800" y="1149554"/>
                <a:ext cx="2916954" cy="29116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6372225" y="4058305"/>
                <a:ext cx="23526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400" b="1" dirty="0">
                    <a:solidFill>
                      <a:srgbClr val="1F497D"/>
                    </a:solidFill>
                  </a:rPr>
                  <a:t>Father </a:t>
                </a:r>
                <a:r>
                  <a:rPr lang="en-AU" sz="2400" dirty="0">
                    <a:solidFill>
                      <a:prstClr val="black"/>
                    </a:solidFill>
                  </a:rPr>
                  <a:t>  Son</a:t>
                </a:r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5934075" y="983285"/>
              <a:ext cx="1544202" cy="344629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prstClr val="white"/>
                </a:solidFill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526360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16216" y="6381329"/>
            <a:ext cx="2123256" cy="288032"/>
          </a:xfrm>
          <a:solidFill>
            <a:schemeClr val="bg1"/>
          </a:solidFill>
        </p:spPr>
        <p:txBody>
          <a:bodyPr/>
          <a:lstStyle/>
          <a:p>
            <a:r>
              <a:rPr lang="en-AU" sz="2400" dirty="0">
                <a:solidFill>
                  <a:prstClr val="black"/>
                </a:solidFill>
              </a:rPr>
              <a:t>Slide </a:t>
            </a:r>
            <a:fld id="{F5487779-9D18-440F-A80F-F98606DD918E}" type="slidenum">
              <a:rPr lang="en-AU" sz="2400" smtClean="0">
                <a:solidFill>
                  <a:prstClr val="black"/>
                </a:solidFill>
              </a:rPr>
              <a:pPr/>
              <a:t>52</a:t>
            </a:fld>
            <a:endParaRPr lang="en-AU" sz="2400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229350" y="3234065"/>
            <a:ext cx="1421740" cy="309119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C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48575" y="3234065"/>
            <a:ext cx="1421740" cy="309119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79553" y="5984498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rgbClr val="C00000"/>
                </a:solidFill>
              </a:rPr>
              <a:t>Sib A       </a:t>
            </a:r>
            <a:r>
              <a:rPr lang="en-AU" b="1" dirty="0">
                <a:solidFill>
                  <a:srgbClr val="00B050"/>
                </a:solidFill>
              </a:rPr>
              <a:t>Sib B</a:t>
            </a:r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2040960"/>
            <a:ext cx="5572125" cy="176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4708148"/>
            <a:ext cx="54578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9B446B-6B1A-C042-900B-A48B5BC65D71}"/>
              </a:ext>
            </a:extLst>
          </p:cNvPr>
          <p:cNvSpPr txBox="1"/>
          <p:nvPr/>
        </p:nvSpPr>
        <p:spPr>
          <a:xfrm>
            <a:off x="1605516" y="5984498"/>
            <a:ext cx="3189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8700916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47650" y="2609850"/>
            <a:ext cx="8782050" cy="374332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sz="4400" dirty="0">
                <a:solidFill>
                  <a:schemeClr val="bg2"/>
                </a:solidFill>
              </a:rPr>
              <a:t>H</a:t>
            </a:r>
            <a:r>
              <a:rPr lang="en-AU" sz="4400" baseline="30000" dirty="0">
                <a:solidFill>
                  <a:schemeClr val="bg2"/>
                </a:solidFill>
              </a:rPr>
              <a:t>2</a:t>
            </a:r>
            <a:r>
              <a:rPr lang="en-AU" sz="4400" dirty="0">
                <a:solidFill>
                  <a:schemeClr val="bg2"/>
                </a:solidFill>
              </a:rPr>
              <a:t> ~ V</a:t>
            </a:r>
            <a:r>
              <a:rPr lang="en-AU" sz="4400" baseline="-25000" dirty="0">
                <a:solidFill>
                  <a:schemeClr val="bg2"/>
                </a:solidFill>
              </a:rPr>
              <a:t>G /</a:t>
            </a:r>
            <a:r>
              <a:rPr lang="en-AU" sz="3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AU" sz="4400" dirty="0" err="1">
                <a:solidFill>
                  <a:schemeClr val="accent4">
                    <a:lumMod val="75000"/>
                  </a:schemeClr>
                </a:solidFill>
              </a:rPr>
              <a:t>V</a:t>
            </a:r>
            <a:r>
              <a:rPr lang="en-AU" sz="4400" baseline="-25000" dirty="0" err="1">
                <a:solidFill>
                  <a:schemeClr val="accent4">
                    <a:lumMod val="75000"/>
                  </a:schemeClr>
                </a:solidFill>
              </a:rPr>
              <a:t>p</a:t>
            </a:r>
            <a:endParaRPr lang="en-AU" sz="4400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AU" sz="4400" dirty="0">
                <a:solidFill>
                  <a:schemeClr val="bg2"/>
                </a:solidFill>
              </a:rPr>
              <a:t>     ~ [</a:t>
            </a:r>
            <a:r>
              <a:rPr lang="en-AU" sz="4400" b="1" dirty="0">
                <a:solidFill>
                  <a:srgbClr val="FF0000"/>
                </a:solidFill>
              </a:rPr>
              <a:t>V</a:t>
            </a:r>
            <a:r>
              <a:rPr lang="en-AU" sz="4400" b="1" baseline="-25000" dirty="0">
                <a:solidFill>
                  <a:srgbClr val="FF0000"/>
                </a:solidFill>
              </a:rPr>
              <a:t>A</a:t>
            </a:r>
            <a:r>
              <a:rPr lang="en-AU" sz="4400" dirty="0">
                <a:solidFill>
                  <a:schemeClr val="bg2"/>
                </a:solidFill>
              </a:rPr>
              <a:t> + </a:t>
            </a:r>
            <a:r>
              <a:rPr lang="en-AU" sz="4400" b="1" dirty="0">
                <a:solidFill>
                  <a:srgbClr val="00B050"/>
                </a:solidFill>
              </a:rPr>
              <a:t>V</a:t>
            </a:r>
            <a:r>
              <a:rPr lang="en-AU" sz="4400" b="1" baseline="-25000" dirty="0">
                <a:solidFill>
                  <a:srgbClr val="00B050"/>
                </a:solidFill>
              </a:rPr>
              <a:t>D</a:t>
            </a:r>
            <a:r>
              <a:rPr lang="en-AU" sz="4400" b="1" dirty="0">
                <a:solidFill>
                  <a:srgbClr val="00B050"/>
                </a:solidFill>
              </a:rPr>
              <a:t> </a:t>
            </a:r>
            <a:r>
              <a:rPr lang="en-AU" sz="4400" dirty="0">
                <a:solidFill>
                  <a:schemeClr val="bg2"/>
                </a:solidFill>
              </a:rPr>
              <a:t>+ </a:t>
            </a:r>
            <a:r>
              <a:rPr lang="en-AU" sz="4400" b="1" dirty="0">
                <a:solidFill>
                  <a:srgbClr val="00B0F0"/>
                </a:solidFill>
              </a:rPr>
              <a:t>V</a:t>
            </a:r>
            <a:r>
              <a:rPr lang="en-AU" sz="4400" b="1" baseline="-25000" dirty="0">
                <a:solidFill>
                  <a:srgbClr val="00B0F0"/>
                </a:solidFill>
              </a:rPr>
              <a:t>I</a:t>
            </a:r>
            <a:r>
              <a:rPr lang="en-AU" sz="4400" dirty="0">
                <a:solidFill>
                  <a:schemeClr val="bg2"/>
                </a:solidFill>
              </a:rPr>
              <a:t>] / </a:t>
            </a:r>
            <a:r>
              <a:rPr lang="en-AU" sz="4400" b="1" dirty="0" err="1">
                <a:solidFill>
                  <a:srgbClr val="604A7B"/>
                </a:solidFill>
              </a:rPr>
              <a:t>V</a:t>
            </a:r>
            <a:r>
              <a:rPr lang="en-AU" sz="4400" b="1" baseline="-25000" dirty="0" err="1">
                <a:solidFill>
                  <a:srgbClr val="604A7B"/>
                </a:solidFill>
              </a:rPr>
              <a:t>p</a:t>
            </a:r>
            <a:endParaRPr lang="en-AU" sz="4400" b="1" dirty="0">
              <a:solidFill>
                <a:srgbClr val="604A7B"/>
              </a:solidFill>
            </a:endParaRPr>
          </a:p>
          <a:p>
            <a:pPr marL="0" indent="0">
              <a:buNone/>
            </a:pPr>
            <a:r>
              <a:rPr lang="en-AU" sz="3600" dirty="0">
                <a:solidFill>
                  <a:schemeClr val="bg2"/>
                </a:solidFill>
              </a:rPr>
              <a:t>	 </a:t>
            </a:r>
          </a:p>
          <a:p>
            <a:pPr marL="0" indent="0">
              <a:buNone/>
            </a:pPr>
            <a:r>
              <a:rPr lang="en-AU" sz="3600" dirty="0">
                <a:solidFill>
                  <a:schemeClr val="bg2"/>
                </a:solidFill>
              </a:rPr>
              <a:t>Where </a:t>
            </a:r>
            <a:r>
              <a:rPr lang="en-AU" sz="3600" b="1" dirty="0">
                <a:solidFill>
                  <a:srgbClr val="00B050"/>
                </a:solidFill>
              </a:rPr>
              <a:t>V</a:t>
            </a:r>
            <a:r>
              <a:rPr lang="en-AU" sz="3600" b="1" baseline="-25000" dirty="0">
                <a:solidFill>
                  <a:srgbClr val="00B050"/>
                </a:solidFill>
              </a:rPr>
              <a:t>D</a:t>
            </a:r>
            <a:r>
              <a:rPr lang="en-AU" sz="3600" dirty="0">
                <a:solidFill>
                  <a:schemeClr val="bg2"/>
                </a:solidFill>
              </a:rPr>
              <a:t> and </a:t>
            </a:r>
            <a:r>
              <a:rPr lang="en-AU" sz="3600" b="1" dirty="0">
                <a:solidFill>
                  <a:srgbClr val="00B0F0"/>
                </a:solidFill>
              </a:rPr>
              <a:t>V</a:t>
            </a:r>
            <a:r>
              <a:rPr lang="en-AU" sz="3600" b="1" baseline="-25000" dirty="0">
                <a:solidFill>
                  <a:srgbClr val="00B0F0"/>
                </a:solidFill>
              </a:rPr>
              <a:t>I</a:t>
            </a:r>
            <a:r>
              <a:rPr lang="en-AU" sz="3600" dirty="0">
                <a:solidFill>
                  <a:schemeClr val="bg2"/>
                </a:solidFill>
              </a:rPr>
              <a:t> are </a:t>
            </a:r>
            <a:r>
              <a:rPr lang="en-AU" sz="3600" b="1" u="sng" dirty="0">
                <a:solidFill>
                  <a:schemeClr val="bg2"/>
                </a:solidFill>
              </a:rPr>
              <a:t>non-additive</a:t>
            </a:r>
            <a:r>
              <a:rPr lang="en-AU" sz="3600" dirty="0">
                <a:solidFill>
                  <a:schemeClr val="bg2"/>
                </a:solidFill>
              </a:rPr>
              <a:t> components of </a:t>
            </a:r>
            <a:r>
              <a:rPr lang="en-AU" sz="3600" b="1" dirty="0">
                <a:solidFill>
                  <a:schemeClr val="bg2"/>
                </a:solidFill>
              </a:rPr>
              <a:t>V</a:t>
            </a:r>
            <a:r>
              <a:rPr lang="en-AU" sz="3600" b="1" baseline="-25000" dirty="0">
                <a:solidFill>
                  <a:schemeClr val="bg2"/>
                </a:solidFill>
              </a:rPr>
              <a:t>G</a:t>
            </a:r>
            <a:r>
              <a:rPr lang="en-AU" sz="3600" dirty="0">
                <a:solidFill>
                  <a:schemeClr val="bg2"/>
                </a:solidFill>
              </a:rPr>
              <a:t>: </a:t>
            </a:r>
          </a:p>
          <a:p>
            <a:pPr marL="0" indent="0">
              <a:buNone/>
            </a:pPr>
            <a:r>
              <a:rPr lang="en-AU" sz="3600" dirty="0">
                <a:solidFill>
                  <a:schemeClr val="bg2"/>
                </a:solidFill>
              </a:rPr>
              <a:t>	</a:t>
            </a:r>
            <a:r>
              <a:rPr lang="en-AU" sz="3600" b="1" dirty="0">
                <a:solidFill>
                  <a:srgbClr val="00B050"/>
                </a:solidFill>
              </a:rPr>
              <a:t>V</a:t>
            </a:r>
            <a:r>
              <a:rPr lang="en-AU" sz="3600" b="1" baseline="-25000" dirty="0">
                <a:solidFill>
                  <a:srgbClr val="00B050"/>
                </a:solidFill>
              </a:rPr>
              <a:t>D</a:t>
            </a:r>
            <a:r>
              <a:rPr lang="en-AU" sz="3600" dirty="0">
                <a:solidFill>
                  <a:schemeClr val="bg2"/>
                </a:solidFill>
              </a:rPr>
              <a:t>  = Dominance variance (interactions at same loci)</a:t>
            </a:r>
          </a:p>
          <a:p>
            <a:pPr marL="0" indent="0">
              <a:buNone/>
            </a:pPr>
            <a:r>
              <a:rPr lang="en-AU" sz="3600" dirty="0">
                <a:solidFill>
                  <a:schemeClr val="bg2"/>
                </a:solidFill>
              </a:rPr>
              <a:t>	</a:t>
            </a:r>
            <a:r>
              <a:rPr lang="en-AU" sz="3600" b="1" dirty="0">
                <a:solidFill>
                  <a:srgbClr val="00B0F0"/>
                </a:solidFill>
              </a:rPr>
              <a:t>V</a:t>
            </a:r>
            <a:r>
              <a:rPr lang="en-AU" sz="3600" b="1" baseline="-25000" dirty="0">
                <a:solidFill>
                  <a:srgbClr val="00B0F0"/>
                </a:solidFill>
              </a:rPr>
              <a:t>I</a:t>
            </a:r>
            <a:r>
              <a:rPr lang="en-AU" sz="3600" dirty="0">
                <a:solidFill>
                  <a:schemeClr val="bg2"/>
                </a:solidFill>
              </a:rPr>
              <a:t>   = Epistasis variance (interactions at different loci)</a:t>
            </a:r>
          </a:p>
          <a:p>
            <a:pPr marL="0" indent="0">
              <a:buNone/>
            </a:pPr>
            <a:endParaRPr lang="en-AU" sz="3600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en-AU" sz="3600" b="1" dirty="0">
                <a:solidFill>
                  <a:schemeClr val="bg2"/>
                </a:solidFill>
              </a:rPr>
              <a:t>ESTIMATED via ANOVA or Linear Modelling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75" y="7268"/>
            <a:ext cx="6717628" cy="973808"/>
          </a:xfrm>
        </p:spPr>
        <p:txBody>
          <a:bodyPr>
            <a:normAutofit/>
          </a:bodyPr>
          <a:lstStyle/>
          <a:p>
            <a:pPr algn="l"/>
            <a:r>
              <a:rPr lang="en-AU" sz="3600" dirty="0">
                <a:solidFill>
                  <a:schemeClr val="bg2"/>
                </a:solidFill>
              </a:rPr>
              <a:t>H</a:t>
            </a:r>
            <a:r>
              <a:rPr lang="en-AU" sz="3600" baseline="30000" dirty="0">
                <a:solidFill>
                  <a:schemeClr val="bg2"/>
                </a:solidFill>
              </a:rPr>
              <a:t>2</a:t>
            </a:r>
            <a:r>
              <a:rPr lang="en-AU" sz="3600" dirty="0">
                <a:solidFill>
                  <a:schemeClr val="bg2"/>
                </a:solidFill>
              </a:rPr>
              <a:t> from full sib resemblance: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526360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16216" y="6381329"/>
            <a:ext cx="2123256" cy="288032"/>
          </a:xfrm>
          <a:solidFill>
            <a:schemeClr val="bg1"/>
          </a:solidFill>
        </p:spPr>
        <p:txBody>
          <a:bodyPr/>
          <a:lstStyle/>
          <a:p>
            <a:r>
              <a:rPr lang="en-AU" sz="2400" dirty="0">
                <a:solidFill>
                  <a:prstClr val="black"/>
                </a:solidFill>
              </a:rPr>
              <a:t>Slide </a:t>
            </a:r>
            <a:fld id="{F5487779-9D18-440F-A80F-F98606DD918E}" type="slidenum">
              <a:rPr lang="en-AU" sz="2400" smtClean="0">
                <a:solidFill>
                  <a:prstClr val="black"/>
                </a:solidFill>
              </a:rPr>
              <a:pPr/>
              <a:t>53</a:t>
            </a:fld>
            <a:endParaRPr lang="en-AU" sz="2400" dirty="0">
              <a:solidFill>
                <a:prstClr val="black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143625" y="123826"/>
            <a:ext cx="2840965" cy="3119765"/>
            <a:chOff x="6229350" y="3205490"/>
            <a:chExt cx="2840965" cy="3119765"/>
          </a:xfrm>
        </p:grpSpPr>
        <p:pic>
          <p:nvPicPr>
            <p:cNvPr id="5126" name="Picture 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3675" y="3329316"/>
              <a:ext cx="2231154" cy="2671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6229350" y="3205490"/>
              <a:ext cx="1421740" cy="3091190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rgbClr val="C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648575" y="3205490"/>
              <a:ext cx="1421740" cy="309119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prstClr val="white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879553" y="5955923"/>
              <a:ext cx="15071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b="1" dirty="0">
                  <a:solidFill>
                    <a:srgbClr val="C00000"/>
                  </a:solidFill>
                </a:rPr>
                <a:t>Sib A       </a:t>
              </a:r>
              <a:r>
                <a:rPr lang="en-AU" b="1" dirty="0">
                  <a:solidFill>
                    <a:srgbClr val="00B050"/>
                  </a:solidFill>
                </a:rPr>
                <a:t>Sib B</a:t>
              </a:r>
            </a:p>
          </p:txBody>
        </p:sp>
      </p:grp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896750"/>
            <a:ext cx="32956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68632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  <a:ln w="76200">
            <a:solidFill>
              <a:schemeClr val="bg1"/>
            </a:solidFill>
          </a:ln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C00000"/>
                </a:solidFill>
              </a:rPr>
              <a:t>   FULL SIBS: Broad sense heritability: H</a:t>
            </a:r>
            <a:r>
              <a:rPr lang="en-AU" sz="5900" b="1" baseline="30000" dirty="0">
                <a:solidFill>
                  <a:srgbClr val="C00000"/>
                </a:solidFill>
              </a:rPr>
              <a:t>2</a:t>
            </a:r>
            <a:r>
              <a:rPr lang="en-AU" sz="5900" b="1" dirty="0">
                <a:solidFill>
                  <a:srgbClr val="C00000"/>
                </a:solidFill>
              </a:rPr>
              <a:t> </a:t>
            </a:r>
            <a:r>
              <a:rPr lang="en-AU" sz="5900" dirty="0"/>
              <a:t>~ (V</a:t>
            </a:r>
            <a:r>
              <a:rPr lang="en-AU" sz="5900" baseline="-25000" dirty="0"/>
              <a:t>A</a:t>
            </a:r>
            <a:r>
              <a:rPr lang="en-AU" sz="5900" dirty="0"/>
              <a:t> + V</a:t>
            </a:r>
            <a:r>
              <a:rPr lang="en-AU" sz="5900" baseline="-25000" dirty="0"/>
              <a:t>D</a:t>
            </a:r>
            <a:r>
              <a:rPr lang="en-AU" sz="5900" dirty="0"/>
              <a:t> +V</a:t>
            </a:r>
            <a:r>
              <a:rPr lang="en-AU" sz="5900" baseline="-25000" dirty="0"/>
              <a:t>I</a:t>
            </a:r>
            <a:r>
              <a:rPr lang="en-AU" sz="5900" dirty="0"/>
              <a:t> + V</a:t>
            </a:r>
            <a:r>
              <a:rPr lang="en-AU" sz="5900" baseline="-25000" dirty="0"/>
              <a:t>E</a:t>
            </a:r>
            <a:r>
              <a:rPr lang="en-AU" sz="5900" dirty="0"/>
              <a:t>)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endParaRPr lang="en-AU" sz="5900" baseline="-250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dirty="0"/>
              <a:t>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           Where: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A</a:t>
            </a:r>
            <a:r>
              <a:rPr lang="en-AU" sz="4000" dirty="0"/>
              <a:t> = Additive genetic variance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D</a:t>
            </a:r>
            <a:r>
              <a:rPr lang="en-AU" sz="4000" dirty="0"/>
              <a:t> = Dominance variance (interactions between alleles at the same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I</a:t>
            </a:r>
            <a:r>
              <a:rPr lang="en-AU" sz="4000" dirty="0"/>
              <a:t> = Interaction variance (or epistasis - interactions between alleles at different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E</a:t>
            </a:r>
            <a:r>
              <a:rPr lang="en-AU" sz="4000" dirty="0"/>
              <a:t> = Environment variance (due to the similarity of developmental environments)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00B050"/>
                </a:solidFill>
              </a:rPr>
              <a:t>   PARENT-OFFSPRING: Narrow-sense heritability: h</a:t>
            </a:r>
            <a:r>
              <a:rPr lang="en-AU" sz="5900" b="1" baseline="30000" dirty="0">
                <a:solidFill>
                  <a:srgbClr val="00B050"/>
                </a:solidFill>
              </a:rPr>
              <a:t>2</a:t>
            </a:r>
            <a:r>
              <a:rPr lang="en-AU" sz="5900" b="1" dirty="0">
                <a:solidFill>
                  <a:srgbClr val="00B050"/>
                </a:solidFill>
              </a:rPr>
              <a:t> </a:t>
            </a:r>
            <a:r>
              <a:rPr lang="en-AU" sz="5900" dirty="0"/>
              <a:t>~ V</a:t>
            </a:r>
            <a:r>
              <a:rPr lang="en-AU" sz="5900" baseline="-25000" dirty="0"/>
              <a:t>A </a:t>
            </a:r>
            <a:r>
              <a:rPr lang="en-AU" sz="5900" dirty="0"/>
              <a:t>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endParaRPr lang="en-AU" sz="5900" baseline="-250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59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dirty="0"/>
              <a:t>    			So, </a:t>
            </a:r>
            <a:r>
              <a:rPr lang="en-AU" sz="5900" b="1" dirty="0">
                <a:solidFill>
                  <a:srgbClr val="00B050"/>
                </a:solidFill>
              </a:rPr>
              <a:t>h</a:t>
            </a:r>
            <a:r>
              <a:rPr lang="en-AU" sz="5900" b="1" baseline="30000" dirty="0">
                <a:solidFill>
                  <a:srgbClr val="00B050"/>
                </a:solidFill>
              </a:rPr>
              <a:t>2</a:t>
            </a:r>
            <a:r>
              <a:rPr lang="en-AU" sz="5900" dirty="0"/>
              <a:t> always ≤ </a:t>
            </a:r>
            <a:r>
              <a:rPr lang="en-AU" sz="5900" b="1" dirty="0">
                <a:solidFill>
                  <a:srgbClr val="C00000"/>
                </a:solidFill>
              </a:rPr>
              <a:t>H</a:t>
            </a:r>
            <a:r>
              <a:rPr lang="en-AU" sz="5900" b="1" baseline="30000" dirty="0">
                <a:solidFill>
                  <a:srgbClr val="C00000"/>
                </a:solidFill>
              </a:rPr>
              <a:t>2</a:t>
            </a:r>
            <a:endParaRPr lang="en-AU" sz="5900" b="1" dirty="0">
              <a:solidFill>
                <a:srgbClr val="C000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/>
              <a:t>Estimating heritability: 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6796964-0501-4F05-BC25-278A8998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33579249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5156"/>
          <a:stretch/>
        </p:blipFill>
        <p:spPr bwMode="auto">
          <a:xfrm>
            <a:off x="359978" y="95366"/>
            <a:ext cx="8676456" cy="2807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6F3ACC-A610-7E4D-B3B4-50A969F19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897823"/>
              </p:ext>
            </p:extLst>
          </p:nvPr>
        </p:nvGraphicFramePr>
        <p:xfrm>
          <a:off x="1303262" y="1084520"/>
          <a:ext cx="5981051" cy="9675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58161">
                  <a:extLst>
                    <a:ext uri="{9D8B030D-6E8A-4147-A177-3AD203B41FA5}">
                      <a16:colId xmlns:a16="http://schemas.microsoft.com/office/drawing/2014/main" val="115986269"/>
                    </a:ext>
                  </a:extLst>
                </a:gridCol>
                <a:gridCol w="1740448">
                  <a:extLst>
                    <a:ext uri="{9D8B030D-6E8A-4147-A177-3AD203B41FA5}">
                      <a16:colId xmlns:a16="http://schemas.microsoft.com/office/drawing/2014/main" val="96040044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535466778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818173534"/>
                    </a:ext>
                  </a:extLst>
                </a:gridCol>
              </a:tblGrid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 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B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C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2305912799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E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27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60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736338280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I+D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4025793872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8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4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</a:rPr>
                        <a:t>10</a:t>
                      </a:r>
                      <a:endParaRPr lang="en-AU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820611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0757B87-5694-1946-81EB-56FC9A02D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C6A2E3-C601-594D-B816-3683BC040EEB}"/>
              </a:ext>
            </a:extLst>
          </p:cNvPr>
          <p:cNvSpPr txBox="1"/>
          <p:nvPr/>
        </p:nvSpPr>
        <p:spPr>
          <a:xfrm>
            <a:off x="2549238" y="2375413"/>
            <a:ext cx="41563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400" b="1" dirty="0"/>
              <a:t>H</a:t>
            </a:r>
            <a:r>
              <a:rPr lang="en-AU" sz="1400" b="1" baseline="30000" dirty="0"/>
              <a:t>2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21FB8AD-D8D1-7C43-925E-03EAFD4F5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5156"/>
          <a:stretch/>
        </p:blipFill>
        <p:spPr bwMode="auto">
          <a:xfrm>
            <a:off x="359978" y="95366"/>
            <a:ext cx="8676456" cy="2807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D9AD2CC-EF8C-2F40-A57A-2622C0B86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930446"/>
              </p:ext>
            </p:extLst>
          </p:nvPr>
        </p:nvGraphicFramePr>
        <p:xfrm>
          <a:off x="1303262" y="1084520"/>
          <a:ext cx="5981051" cy="9675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58161">
                  <a:extLst>
                    <a:ext uri="{9D8B030D-6E8A-4147-A177-3AD203B41FA5}">
                      <a16:colId xmlns:a16="http://schemas.microsoft.com/office/drawing/2014/main" val="115986269"/>
                    </a:ext>
                  </a:extLst>
                </a:gridCol>
                <a:gridCol w="1740448">
                  <a:extLst>
                    <a:ext uri="{9D8B030D-6E8A-4147-A177-3AD203B41FA5}">
                      <a16:colId xmlns:a16="http://schemas.microsoft.com/office/drawing/2014/main" val="96040044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535466778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818173534"/>
                    </a:ext>
                  </a:extLst>
                </a:gridCol>
              </a:tblGrid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 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B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C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2305912799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E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27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60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736338280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I+D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4025793872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8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4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</a:rPr>
                        <a:t>10</a:t>
                      </a:r>
                      <a:endParaRPr lang="en-AU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82061117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BFDB046-122C-914B-9C47-31E13E563D07}"/>
              </a:ext>
            </a:extLst>
          </p:cNvPr>
          <p:cNvSpPr txBox="1"/>
          <p:nvPr/>
        </p:nvSpPr>
        <p:spPr>
          <a:xfrm>
            <a:off x="4274288" y="42636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FD91925-266A-7F41-AE10-DBAE5D397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607528"/>
              </p:ext>
            </p:extLst>
          </p:nvPr>
        </p:nvGraphicFramePr>
        <p:xfrm>
          <a:off x="595422" y="3124179"/>
          <a:ext cx="8283654" cy="12877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3551">
                  <a:extLst>
                    <a:ext uri="{9D8B030D-6E8A-4147-A177-3AD203B41FA5}">
                      <a16:colId xmlns:a16="http://schemas.microsoft.com/office/drawing/2014/main" val="165188516"/>
                    </a:ext>
                  </a:extLst>
                </a:gridCol>
                <a:gridCol w="2006107">
                  <a:extLst>
                    <a:ext uri="{9D8B030D-6E8A-4147-A177-3AD203B41FA5}">
                      <a16:colId xmlns:a16="http://schemas.microsoft.com/office/drawing/2014/main" val="3174920101"/>
                    </a:ext>
                  </a:extLst>
                </a:gridCol>
                <a:gridCol w="2006998">
                  <a:extLst>
                    <a:ext uri="{9D8B030D-6E8A-4147-A177-3AD203B41FA5}">
                      <a16:colId xmlns:a16="http://schemas.microsoft.com/office/drawing/2014/main" val="1250720056"/>
                    </a:ext>
                  </a:extLst>
                </a:gridCol>
                <a:gridCol w="2006998">
                  <a:extLst>
                    <a:ext uri="{9D8B030D-6E8A-4147-A177-3AD203B41FA5}">
                      <a16:colId xmlns:a16="http://schemas.microsoft.com/office/drawing/2014/main" val="1740770275"/>
                    </a:ext>
                  </a:extLst>
                </a:gridCol>
              </a:tblGrid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 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A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B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C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2479204030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E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27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60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2068586921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I+D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2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1871621444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A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8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4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10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995643319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Vp = V</a:t>
                      </a:r>
                      <a:r>
                        <a:rPr lang="en-AU" sz="1600" baseline="-25000">
                          <a:effectLst/>
                        </a:rPr>
                        <a:t>E</a:t>
                      </a:r>
                      <a:r>
                        <a:rPr lang="en-AU" sz="1600">
                          <a:effectLst/>
                        </a:rPr>
                        <a:t> + V</a:t>
                      </a:r>
                      <a:r>
                        <a:rPr lang="en-AU" sz="1600" baseline="-25000">
                          <a:effectLst/>
                        </a:rPr>
                        <a:t>G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40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34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74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4128956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57600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0757B87-5694-1946-81EB-56FC9A02D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C6A2E3-C601-594D-B816-3683BC040EEB}"/>
              </a:ext>
            </a:extLst>
          </p:cNvPr>
          <p:cNvSpPr txBox="1"/>
          <p:nvPr/>
        </p:nvSpPr>
        <p:spPr>
          <a:xfrm>
            <a:off x="2549238" y="2375413"/>
            <a:ext cx="41563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400" b="1" dirty="0"/>
              <a:t>H</a:t>
            </a:r>
            <a:r>
              <a:rPr lang="en-AU" sz="1400" b="1" baseline="30000" dirty="0"/>
              <a:t>2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721FB8AD-D8D1-7C43-925E-03EAFD4F5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5156"/>
          <a:stretch/>
        </p:blipFill>
        <p:spPr bwMode="auto">
          <a:xfrm>
            <a:off x="359978" y="95366"/>
            <a:ext cx="8676456" cy="2807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D9AD2CC-EF8C-2F40-A57A-2622C0B86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543971"/>
              </p:ext>
            </p:extLst>
          </p:nvPr>
        </p:nvGraphicFramePr>
        <p:xfrm>
          <a:off x="1303262" y="1084520"/>
          <a:ext cx="5981051" cy="9675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58161">
                  <a:extLst>
                    <a:ext uri="{9D8B030D-6E8A-4147-A177-3AD203B41FA5}">
                      <a16:colId xmlns:a16="http://schemas.microsoft.com/office/drawing/2014/main" val="115986269"/>
                    </a:ext>
                  </a:extLst>
                </a:gridCol>
                <a:gridCol w="1740448">
                  <a:extLst>
                    <a:ext uri="{9D8B030D-6E8A-4147-A177-3AD203B41FA5}">
                      <a16:colId xmlns:a16="http://schemas.microsoft.com/office/drawing/2014/main" val="96040044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535466778"/>
                    </a:ext>
                  </a:extLst>
                </a:gridCol>
                <a:gridCol w="1741221">
                  <a:extLst>
                    <a:ext uri="{9D8B030D-6E8A-4147-A177-3AD203B41FA5}">
                      <a16:colId xmlns:a16="http://schemas.microsoft.com/office/drawing/2014/main" val="818173534"/>
                    </a:ext>
                  </a:extLst>
                </a:gridCol>
              </a:tblGrid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 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B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Population C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2305912799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E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27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60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736338280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I+D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2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3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4025793872"/>
                  </a:ext>
                </a:extLst>
              </a:tr>
              <a:tr h="24189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V</a:t>
                      </a:r>
                      <a:r>
                        <a:rPr lang="en-AU" sz="1500" baseline="-25000">
                          <a:effectLst/>
                        </a:rPr>
                        <a:t>A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8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>
                          <a:effectLst/>
                        </a:rPr>
                        <a:t>4</a:t>
                      </a:r>
                      <a:endParaRPr lang="en-AU" sz="15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500" dirty="0">
                          <a:effectLst/>
                        </a:rPr>
                        <a:t>10</a:t>
                      </a:r>
                      <a:endParaRPr lang="en-AU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3467" marR="83467" marT="0" marB="0"/>
                </a:tc>
                <a:extLst>
                  <a:ext uri="{0D108BD9-81ED-4DB2-BD59-A6C34878D82A}">
                    <a16:rowId xmlns:a16="http://schemas.microsoft.com/office/drawing/2014/main" val="82061117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BFDB046-122C-914B-9C47-31E13E563D07}"/>
              </a:ext>
            </a:extLst>
          </p:cNvPr>
          <p:cNvSpPr txBox="1"/>
          <p:nvPr/>
        </p:nvSpPr>
        <p:spPr>
          <a:xfrm>
            <a:off x="4274288" y="42636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FD91925-266A-7F41-AE10-DBAE5D397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64190"/>
              </p:ext>
            </p:extLst>
          </p:nvPr>
        </p:nvGraphicFramePr>
        <p:xfrm>
          <a:off x="595422" y="3124179"/>
          <a:ext cx="8283654" cy="15452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3551">
                  <a:extLst>
                    <a:ext uri="{9D8B030D-6E8A-4147-A177-3AD203B41FA5}">
                      <a16:colId xmlns:a16="http://schemas.microsoft.com/office/drawing/2014/main" val="165188516"/>
                    </a:ext>
                  </a:extLst>
                </a:gridCol>
                <a:gridCol w="2006107">
                  <a:extLst>
                    <a:ext uri="{9D8B030D-6E8A-4147-A177-3AD203B41FA5}">
                      <a16:colId xmlns:a16="http://schemas.microsoft.com/office/drawing/2014/main" val="3174920101"/>
                    </a:ext>
                  </a:extLst>
                </a:gridCol>
                <a:gridCol w="2006998">
                  <a:extLst>
                    <a:ext uri="{9D8B030D-6E8A-4147-A177-3AD203B41FA5}">
                      <a16:colId xmlns:a16="http://schemas.microsoft.com/office/drawing/2014/main" val="1250720056"/>
                    </a:ext>
                  </a:extLst>
                </a:gridCol>
                <a:gridCol w="2006998">
                  <a:extLst>
                    <a:ext uri="{9D8B030D-6E8A-4147-A177-3AD203B41FA5}">
                      <a16:colId xmlns:a16="http://schemas.microsoft.com/office/drawing/2014/main" val="1740770275"/>
                    </a:ext>
                  </a:extLst>
                </a:gridCol>
              </a:tblGrid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 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A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B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Population C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2479204030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E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27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60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2068586921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I+D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2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1871621444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</a:t>
                      </a:r>
                      <a:r>
                        <a:rPr lang="en-AU" sz="1600" baseline="-25000">
                          <a:effectLst/>
                        </a:rPr>
                        <a:t>A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8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4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10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995643319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Vp = V</a:t>
                      </a:r>
                      <a:r>
                        <a:rPr lang="en-AU" sz="1600" baseline="-25000">
                          <a:effectLst/>
                        </a:rPr>
                        <a:t>E</a:t>
                      </a:r>
                      <a:r>
                        <a:rPr lang="en-AU" sz="1600">
                          <a:effectLst/>
                        </a:rPr>
                        <a:t> + V</a:t>
                      </a:r>
                      <a:r>
                        <a:rPr lang="en-AU" sz="1600" baseline="-25000">
                          <a:effectLst/>
                        </a:rPr>
                        <a:t>G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40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34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76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4128956021"/>
                  </a:ext>
                </a:extLst>
              </a:tr>
              <a:tr h="2575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</a:rPr>
                        <a:t>h</a:t>
                      </a:r>
                      <a:r>
                        <a:rPr lang="en-AU" sz="1600" baseline="30000">
                          <a:effectLst/>
                        </a:rPr>
                        <a:t>2</a:t>
                      </a:r>
                      <a:r>
                        <a:rPr lang="en-AU" sz="1600">
                          <a:effectLst/>
                        </a:rPr>
                        <a:t> = V</a:t>
                      </a:r>
                      <a:r>
                        <a:rPr lang="en-AU" sz="1600" baseline="-25000">
                          <a:effectLst/>
                        </a:rPr>
                        <a:t>A</a:t>
                      </a:r>
                      <a:r>
                        <a:rPr lang="en-AU" sz="1600">
                          <a:effectLst/>
                        </a:rPr>
                        <a:t> / V</a:t>
                      </a:r>
                      <a:r>
                        <a:rPr lang="en-AU" sz="1600" baseline="-25000">
                          <a:effectLst/>
                        </a:rPr>
                        <a:t>P</a:t>
                      </a:r>
                      <a:endParaRPr lang="en-AU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0.200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0.1176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</a:rPr>
                        <a:t>0.1351</a:t>
                      </a:r>
                      <a:endParaRPr lang="en-AU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6208" marR="96208" marT="0" marB="0"/>
                </a:tc>
                <a:extLst>
                  <a:ext uri="{0D108BD9-81ED-4DB2-BD59-A6C34878D82A}">
                    <a16:rowId xmlns:a16="http://schemas.microsoft.com/office/drawing/2014/main" val="4103587992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03624CDA-1FF2-4E4E-B57C-D0E8C0A8D1D6}"/>
              </a:ext>
            </a:extLst>
          </p:cNvPr>
          <p:cNvSpPr/>
          <p:nvPr/>
        </p:nvSpPr>
        <p:spPr>
          <a:xfrm>
            <a:off x="476937" y="4395527"/>
            <a:ext cx="1368000" cy="32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FECD56-11C2-0D44-94D8-B019AA06E94F}"/>
              </a:ext>
            </a:extLst>
          </p:cNvPr>
          <p:cNvSpPr/>
          <p:nvPr/>
        </p:nvSpPr>
        <p:spPr>
          <a:xfrm>
            <a:off x="2828260" y="4382189"/>
            <a:ext cx="5617829" cy="3191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77317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AU" dirty="0"/>
              <a:t>Breeders Equation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49086"/>
            <a:ext cx="8229600" cy="530726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What does it do?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 prediction of evolutionary change</a:t>
            </a:r>
          </a:p>
          <a:p>
            <a:pPr marL="0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Takes in to account:</a:t>
            </a:r>
          </a:p>
          <a:p>
            <a:r>
              <a:rPr lang="en-AU" dirty="0"/>
              <a:t>The selection differential (causal strength of selection)</a:t>
            </a:r>
          </a:p>
          <a:p>
            <a:r>
              <a:rPr lang="en-AU" dirty="0"/>
              <a:t>Heritability (causal strength of genetics)</a:t>
            </a:r>
          </a:p>
          <a:p>
            <a:pPr marL="0" indent="0">
              <a:buNone/>
            </a:pPr>
            <a:r>
              <a:rPr lang="en-AU" u="sng" dirty="0"/>
              <a:t>Needs to be heritable for selection to act on it </a:t>
            </a:r>
          </a:p>
          <a:p>
            <a:pPr marL="0" indent="0" algn="ctr">
              <a:buNone/>
            </a:pPr>
            <a:endParaRPr lang="en-AU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AU" sz="5200" b="1" dirty="0">
                <a:solidFill>
                  <a:srgbClr val="FF0000"/>
                </a:solidFill>
              </a:rPr>
              <a:t>R = h</a:t>
            </a:r>
            <a:r>
              <a:rPr lang="en-AU" sz="5200" b="1" baseline="30000" dirty="0">
                <a:solidFill>
                  <a:srgbClr val="FF0000"/>
                </a:solidFill>
              </a:rPr>
              <a:t>2</a:t>
            </a:r>
            <a:r>
              <a:rPr lang="en-AU" sz="5200" b="1" dirty="0">
                <a:solidFill>
                  <a:srgbClr val="FF0000"/>
                </a:solidFill>
              </a:rPr>
              <a:t>S</a:t>
            </a:r>
          </a:p>
          <a:p>
            <a:pPr marL="0" indent="0">
              <a:buNone/>
            </a:pPr>
            <a:r>
              <a:rPr lang="en-AU" dirty="0"/>
              <a:t>Where R is Response to selection</a:t>
            </a:r>
          </a:p>
          <a:p>
            <a:pPr marL="0" indent="0">
              <a:buNone/>
            </a:pPr>
            <a:r>
              <a:rPr lang="en-AU" dirty="0"/>
              <a:t>	If h</a:t>
            </a:r>
            <a:r>
              <a:rPr lang="en-AU" baseline="30000" dirty="0"/>
              <a:t>2</a:t>
            </a:r>
            <a:r>
              <a:rPr lang="en-AU" dirty="0"/>
              <a:t> =1?</a:t>
            </a:r>
          </a:p>
          <a:p>
            <a:pPr marL="0" indent="0">
              <a:buNone/>
            </a:pPr>
            <a:r>
              <a:rPr lang="en-AU" dirty="0"/>
              <a:t>	If h</a:t>
            </a:r>
            <a:r>
              <a:rPr lang="en-AU" baseline="30000" dirty="0"/>
              <a:t>2</a:t>
            </a:r>
            <a:r>
              <a:rPr lang="en-AU" dirty="0"/>
              <a:t> = 0?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14BE0-3C8E-4C76-AADF-3B3C4C6F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149269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649"/>
            <a:ext cx="8229600" cy="1143000"/>
          </a:xfrm>
        </p:spPr>
        <p:txBody>
          <a:bodyPr/>
          <a:lstStyle/>
          <a:p>
            <a:r>
              <a:rPr lang="en-AU" dirty="0"/>
              <a:t>Breeders Equation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83033"/>
            <a:ext cx="8229600" cy="530726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What does it do?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 prediction of evolutionary change</a:t>
            </a:r>
          </a:p>
          <a:p>
            <a:pPr marL="0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Takes in to account:</a:t>
            </a:r>
          </a:p>
          <a:p>
            <a:r>
              <a:rPr lang="en-AU" dirty="0"/>
              <a:t>The selection differential (causal strength of selection)</a:t>
            </a:r>
          </a:p>
          <a:p>
            <a:r>
              <a:rPr lang="en-AU" dirty="0"/>
              <a:t>Heritability (causal strength of genetics)</a:t>
            </a:r>
          </a:p>
          <a:p>
            <a:pPr marL="0" indent="0">
              <a:buNone/>
            </a:pPr>
            <a:r>
              <a:rPr lang="en-AU" u="sng" dirty="0"/>
              <a:t>Needs to be heritable for selection to act on it </a:t>
            </a:r>
          </a:p>
          <a:p>
            <a:pPr marL="0" indent="0" algn="ctr">
              <a:buNone/>
            </a:pPr>
            <a:endParaRPr lang="en-AU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AU" sz="5200" b="1" dirty="0">
                <a:solidFill>
                  <a:srgbClr val="FF0000"/>
                </a:solidFill>
              </a:rPr>
              <a:t>R = h</a:t>
            </a:r>
            <a:r>
              <a:rPr lang="en-AU" sz="5200" b="1" baseline="30000" dirty="0">
                <a:solidFill>
                  <a:srgbClr val="FF0000"/>
                </a:solidFill>
              </a:rPr>
              <a:t>2</a:t>
            </a:r>
            <a:r>
              <a:rPr lang="en-AU" sz="5200" b="1" dirty="0">
                <a:solidFill>
                  <a:srgbClr val="FF0000"/>
                </a:solidFill>
              </a:rPr>
              <a:t>S</a:t>
            </a:r>
          </a:p>
          <a:p>
            <a:pPr marL="0" indent="0">
              <a:buNone/>
            </a:pPr>
            <a:r>
              <a:rPr lang="en-AU" dirty="0"/>
              <a:t>Where R is Response to selection</a:t>
            </a:r>
          </a:p>
          <a:p>
            <a:pPr marL="0" indent="0">
              <a:buNone/>
            </a:pPr>
            <a:r>
              <a:rPr lang="en-AU" dirty="0"/>
              <a:t>	If h</a:t>
            </a:r>
            <a:r>
              <a:rPr lang="en-AU" baseline="30000" dirty="0"/>
              <a:t>2</a:t>
            </a:r>
            <a:r>
              <a:rPr lang="en-AU" dirty="0"/>
              <a:t> =1? – the trait is completely heritable, R=S</a:t>
            </a:r>
          </a:p>
          <a:p>
            <a:pPr marL="0" indent="0">
              <a:buNone/>
            </a:pPr>
            <a:r>
              <a:rPr lang="en-AU" dirty="0"/>
              <a:t>	If h</a:t>
            </a:r>
            <a:r>
              <a:rPr lang="en-AU" baseline="30000" dirty="0"/>
              <a:t>2</a:t>
            </a:r>
            <a:r>
              <a:rPr lang="en-AU" dirty="0"/>
              <a:t> = 0? – selection has nothing to act on!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2D4F-4A35-462A-B99A-BB6DB43DD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4204220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1520" y="2305576"/>
            <a:ext cx="8483674" cy="4032448"/>
          </a:xfrm>
          <a:solidFill>
            <a:schemeClr val="bg1"/>
          </a:solidFill>
        </p:spPr>
        <p:txBody>
          <a:bodyPr>
            <a:normAutofit fontScale="62500" lnSpcReduction="20000"/>
          </a:bodyPr>
          <a:lstStyle/>
          <a:p>
            <a:pPr marL="514350" indent="-514350">
              <a:buAutoNum type="alphaLcParenBoth"/>
            </a:pPr>
            <a:r>
              <a:rPr lang="en-AU" dirty="0"/>
              <a:t>Count the alleles (320 x 2 in total = 640):</a:t>
            </a:r>
          </a:p>
          <a:p>
            <a:pPr marL="514350" indent="-514350">
              <a:buAutoNum type="alphaLcParenBoth"/>
            </a:pPr>
            <a:endParaRPr lang="en-AU" dirty="0"/>
          </a:p>
          <a:p>
            <a:pPr marL="0" indent="0">
              <a:buNone/>
            </a:pPr>
            <a:r>
              <a:rPr lang="en-AU" dirty="0"/>
              <a:t>	Number of A: 	= (120x2)+(1x80)+(1x60)</a:t>
            </a:r>
          </a:p>
          <a:p>
            <a:pPr marL="0" indent="0">
              <a:buNone/>
            </a:pPr>
            <a:r>
              <a:rPr lang="en-AU" dirty="0"/>
              <a:t>			= 380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FF0000"/>
                </a:solidFill>
              </a:rPr>
              <a:t>p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(A</a:t>
            </a:r>
            <a:r>
              <a:rPr lang="en-AU" baseline="-25000" dirty="0"/>
              <a:t>1</a:t>
            </a:r>
            <a:r>
              <a:rPr lang="en-AU" dirty="0"/>
              <a:t>)	= 380/640 (total alleles)</a:t>
            </a:r>
          </a:p>
          <a:p>
            <a:pPr marL="0" indent="0">
              <a:buNone/>
            </a:pPr>
            <a:r>
              <a:rPr lang="en-AU" dirty="0"/>
              <a:t>			</a:t>
            </a:r>
            <a:r>
              <a:rPr lang="en-AU" b="1" dirty="0">
                <a:solidFill>
                  <a:srgbClr val="FF0000"/>
                </a:solidFill>
              </a:rPr>
              <a:t>= 0.5938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00B050"/>
                </a:solidFill>
              </a:rPr>
              <a:t>q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 (A</a:t>
            </a:r>
            <a:r>
              <a:rPr lang="en-AU" baseline="-25000" dirty="0"/>
              <a:t>2</a:t>
            </a:r>
            <a:r>
              <a:rPr lang="en-AU" dirty="0"/>
              <a:t>)	= (40x2)+80+10/640</a:t>
            </a:r>
          </a:p>
          <a:p>
            <a:pPr marL="0" indent="0">
              <a:buNone/>
            </a:pPr>
            <a:r>
              <a:rPr lang="en-AU" dirty="0"/>
              <a:t>			= 170/640</a:t>
            </a:r>
          </a:p>
          <a:p>
            <a:pPr marL="0" indent="0">
              <a:buNone/>
            </a:pPr>
            <a:r>
              <a:rPr lang="en-AU" dirty="0"/>
              <a:t>			</a:t>
            </a:r>
            <a:r>
              <a:rPr lang="en-AU" b="1" dirty="0">
                <a:solidFill>
                  <a:srgbClr val="00B050"/>
                </a:solidFill>
              </a:rPr>
              <a:t>= 0.2656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>
                <a:solidFill>
                  <a:srgbClr val="00B0F0"/>
                </a:solidFill>
              </a:rPr>
              <a:t>r</a:t>
            </a:r>
            <a:r>
              <a:rPr lang="en-AU" dirty="0"/>
              <a:t> = </a:t>
            </a:r>
            <a:r>
              <a:rPr lang="en-AU" dirty="0" err="1"/>
              <a:t>rel</a:t>
            </a:r>
            <a:r>
              <a:rPr lang="en-AU" dirty="0"/>
              <a:t> </a:t>
            </a:r>
            <a:r>
              <a:rPr lang="en-AU" dirty="0" err="1"/>
              <a:t>freq</a:t>
            </a:r>
            <a:r>
              <a:rPr lang="en-AU" dirty="0"/>
              <a:t> (A</a:t>
            </a:r>
            <a:r>
              <a:rPr lang="en-AU" baseline="-25000" dirty="0"/>
              <a:t>3</a:t>
            </a:r>
            <a:r>
              <a:rPr lang="en-AU" dirty="0"/>
              <a:t>)	= (10x2)+60+10/640</a:t>
            </a:r>
          </a:p>
          <a:p>
            <a:pPr marL="0" indent="0">
              <a:buNone/>
            </a:pPr>
            <a:r>
              <a:rPr lang="en-AU" dirty="0"/>
              <a:t>			= </a:t>
            </a:r>
            <a:r>
              <a:rPr lang="en-AU" b="1" dirty="0">
                <a:solidFill>
                  <a:srgbClr val="00B0F0"/>
                </a:solidFill>
              </a:rPr>
              <a:t>0.1406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D4FEE8-5A08-4A06-AE66-F1BE4DB06580}"/>
              </a:ext>
            </a:extLst>
          </p:cNvPr>
          <p:cNvSpPr/>
          <p:nvPr/>
        </p:nvSpPr>
        <p:spPr>
          <a:xfrm>
            <a:off x="6047118" y="2962810"/>
            <a:ext cx="2361920" cy="302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/>
              <a:t>Always check to see that these relative frequencies sum to 1.0!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9EB35B-C844-457D-B56F-47BDFD7A2D5F}"/>
              </a:ext>
            </a:extLst>
          </p:cNvPr>
          <p:cNvSpPr txBox="1"/>
          <p:nvPr/>
        </p:nvSpPr>
        <p:spPr>
          <a:xfrm>
            <a:off x="388901" y="195753"/>
            <a:ext cx="8208912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endParaRPr lang="en-AU" sz="1400" b="1" dirty="0"/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3FBD1541-BB32-45D8-915C-4D8DFCD9C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155712"/>
              </p:ext>
            </p:extLst>
          </p:nvPr>
        </p:nvGraphicFramePr>
        <p:xfrm>
          <a:off x="685800" y="869930"/>
          <a:ext cx="7752080" cy="918231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6077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6077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8738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Selection Differential (S)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What does it measure?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Measure of change in the trait due to selection</a:t>
            </a:r>
          </a:p>
          <a:p>
            <a:pPr marL="0" indent="0">
              <a:buNone/>
            </a:pPr>
            <a:r>
              <a:rPr lang="en-AU" dirty="0"/>
              <a:t>	Difference between the trait means</a:t>
            </a:r>
          </a:p>
          <a:p>
            <a:pPr marL="0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b="1" dirty="0">
                <a:solidFill>
                  <a:srgbClr val="FF0000"/>
                </a:solidFill>
              </a:rPr>
              <a:t>S = (selected mean) – (whole population mean) </a:t>
            </a:r>
            <a:r>
              <a:rPr lang="en-AU" dirty="0"/>
              <a:t>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F492C4-A189-4CB3-9284-F454E772E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78925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525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97467" y="2028518"/>
            <a:ext cx="853152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dirty="0"/>
              <a:t>We need to use the breeder’s equation: </a:t>
            </a:r>
          </a:p>
          <a:p>
            <a:endParaRPr lang="en-AU" sz="2400" dirty="0"/>
          </a:p>
          <a:p>
            <a:r>
              <a:rPr lang="en-AU" sz="4000" dirty="0"/>
              <a:t>		R = h</a:t>
            </a:r>
            <a:r>
              <a:rPr lang="en-AU" sz="4000" baseline="30000" dirty="0"/>
              <a:t>2</a:t>
            </a:r>
            <a:r>
              <a:rPr lang="en-AU" sz="4000" b="1" dirty="0">
                <a:solidFill>
                  <a:srgbClr val="C00000"/>
                </a:solidFill>
              </a:rPr>
              <a:t>S</a:t>
            </a:r>
            <a:endParaRPr lang="en-AU" sz="4000" dirty="0"/>
          </a:p>
          <a:p>
            <a:endParaRPr lang="en-AU" sz="2400" dirty="0"/>
          </a:p>
          <a:p>
            <a:r>
              <a:rPr lang="en-AU" sz="2400" dirty="0"/>
              <a:t>to predict how each population evolves in each generation. The selection differential (</a:t>
            </a:r>
            <a:r>
              <a:rPr lang="en-AU" sz="2400" b="1" dirty="0">
                <a:solidFill>
                  <a:srgbClr val="C00000"/>
                </a:solidFill>
              </a:rPr>
              <a:t>S</a:t>
            </a:r>
            <a:r>
              <a:rPr lang="en-AU" sz="2400" dirty="0"/>
              <a:t>) is the difference between the weight of selected breeders versus the original population.</a:t>
            </a:r>
          </a:p>
          <a:p>
            <a:endParaRPr lang="en-AU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652710-21D7-7544-A5A8-5F407F332280}"/>
              </a:ext>
            </a:extLst>
          </p:cNvPr>
          <p:cNvSpPr txBox="1"/>
          <p:nvPr/>
        </p:nvSpPr>
        <p:spPr>
          <a:xfrm>
            <a:off x="84667" y="1008592"/>
            <a:ext cx="493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*Using the 3 lab populations from question 1</a:t>
            </a:r>
          </a:p>
        </p:txBody>
      </p:sp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19177" y="1414732"/>
            <a:ext cx="853152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dirty="0"/>
              <a:t>(G0: Mean weight = 120 g)</a:t>
            </a:r>
          </a:p>
          <a:p>
            <a:endParaRPr lang="en-AU" sz="2400" dirty="0"/>
          </a:p>
          <a:p>
            <a:r>
              <a:rPr lang="en-AU" sz="2400" dirty="0"/>
              <a:t>Breeder’s equation: R = h</a:t>
            </a:r>
            <a:r>
              <a:rPr lang="en-AU" sz="2400" baseline="30000" dirty="0"/>
              <a:t>2</a:t>
            </a:r>
            <a:r>
              <a:rPr lang="en-AU" sz="2400" b="1" dirty="0">
                <a:solidFill>
                  <a:srgbClr val="C00000"/>
                </a:solidFill>
              </a:rPr>
              <a:t>S</a:t>
            </a:r>
          </a:p>
          <a:p>
            <a:endParaRPr lang="en-AU" sz="2400" dirty="0"/>
          </a:p>
          <a:p>
            <a:r>
              <a:rPr lang="en-AU" sz="2400" dirty="0">
                <a:solidFill>
                  <a:srgbClr val="C00000"/>
                </a:solidFill>
              </a:rPr>
              <a:t>The selection differential (S) is the difference in weight between the selected breeders versus the original population.</a:t>
            </a:r>
          </a:p>
        </p:txBody>
      </p:sp>
    </p:spTree>
    <p:extLst>
      <p:ext uri="{BB962C8B-B14F-4D97-AF65-F5344CB8AC3E}">
        <p14:creationId xmlns:p14="http://schemas.microsoft.com/office/powerpoint/2010/main" val="190679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06237" y="1462703"/>
            <a:ext cx="853152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dirty="0"/>
              <a:t>(G0: Mean weight = 120 g)</a:t>
            </a:r>
          </a:p>
          <a:p>
            <a:endParaRPr lang="en-AU" sz="2400" dirty="0"/>
          </a:p>
          <a:p>
            <a:r>
              <a:rPr lang="en-AU" sz="2400" dirty="0"/>
              <a:t>Breeder’s equation: R = h</a:t>
            </a:r>
            <a:r>
              <a:rPr lang="en-AU" sz="2400" baseline="30000" dirty="0"/>
              <a:t>2</a:t>
            </a:r>
            <a:r>
              <a:rPr lang="en-AU" sz="2400" b="1" dirty="0">
                <a:solidFill>
                  <a:srgbClr val="C00000"/>
                </a:solidFill>
              </a:rPr>
              <a:t>S</a:t>
            </a:r>
          </a:p>
          <a:p>
            <a:endParaRPr lang="en-AU" sz="2400" dirty="0"/>
          </a:p>
          <a:p>
            <a:r>
              <a:rPr lang="en-AU" sz="2400" dirty="0">
                <a:solidFill>
                  <a:srgbClr val="C00000"/>
                </a:solidFill>
              </a:rPr>
              <a:t>The selection differential (S) is the difference in weight between the selected breeders versus the original population.</a:t>
            </a:r>
          </a:p>
          <a:p>
            <a:endParaRPr lang="en-AU" sz="2400" dirty="0"/>
          </a:p>
          <a:p>
            <a:r>
              <a:rPr lang="en-AU" sz="2400" dirty="0"/>
              <a:t>In G1 the weight of selected breeders for each population is: </a:t>
            </a:r>
          </a:p>
          <a:p>
            <a:r>
              <a:rPr lang="en-AU" sz="2400" dirty="0"/>
              <a:t>120+ (120 x 0.2) = 144</a:t>
            </a:r>
          </a:p>
          <a:p>
            <a:endParaRPr lang="en-AU" sz="2400" dirty="0"/>
          </a:p>
          <a:p>
            <a:r>
              <a:rPr lang="en-AU" sz="2400" dirty="0"/>
              <a:t>The selection differential (S) is therefore:</a:t>
            </a:r>
          </a:p>
          <a:p>
            <a:r>
              <a:rPr lang="en-AU" sz="2400" dirty="0"/>
              <a:t>144 – 120 = </a:t>
            </a:r>
            <a:r>
              <a:rPr lang="en-AU" sz="2400" b="1" dirty="0">
                <a:solidFill>
                  <a:srgbClr val="C00000"/>
                </a:solidFill>
              </a:rPr>
              <a:t>24</a:t>
            </a:r>
            <a:r>
              <a:rPr lang="en-AU" sz="2400" dirty="0"/>
              <a:t> </a:t>
            </a:r>
          </a:p>
          <a:p>
            <a:r>
              <a:rPr lang="en-AU" sz="2400" dirty="0">
                <a:solidFill>
                  <a:srgbClr val="C00000"/>
                </a:solidFill>
              </a:rPr>
              <a:t>(or simply 120 x 0.2!)</a:t>
            </a:r>
          </a:p>
        </p:txBody>
      </p:sp>
    </p:spTree>
    <p:extLst>
      <p:ext uri="{BB962C8B-B14F-4D97-AF65-F5344CB8AC3E}">
        <p14:creationId xmlns:p14="http://schemas.microsoft.com/office/powerpoint/2010/main" val="2212825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2" y="2464896"/>
            <a:ext cx="84201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3926" y="1449233"/>
            <a:ext cx="6909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After the first generation of selection (i.e. in G1):</a:t>
            </a:r>
          </a:p>
          <a:p>
            <a:r>
              <a:rPr lang="en-AU" sz="3600" b="1" dirty="0">
                <a:solidFill>
                  <a:srgbClr val="FF0000"/>
                </a:solidFill>
              </a:rPr>
              <a:t>R = h</a:t>
            </a:r>
            <a:r>
              <a:rPr lang="en-AU" sz="3600" b="1" baseline="30000" dirty="0">
                <a:solidFill>
                  <a:srgbClr val="FF0000"/>
                </a:solidFill>
              </a:rPr>
              <a:t>2</a:t>
            </a:r>
            <a:r>
              <a:rPr lang="en-AU" sz="3600" b="1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3" name="Rectangle 2"/>
          <p:cNvSpPr/>
          <p:nvPr/>
        </p:nvSpPr>
        <p:spPr>
          <a:xfrm>
            <a:off x="189422" y="4149306"/>
            <a:ext cx="8420100" cy="13284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478122-EFA9-2746-91A0-8E7BBC2B84D5}"/>
              </a:ext>
            </a:extLst>
          </p:cNvPr>
          <p:cNvSpPr txBox="1"/>
          <p:nvPr/>
        </p:nvSpPr>
        <p:spPr>
          <a:xfrm>
            <a:off x="534478" y="3148963"/>
            <a:ext cx="2878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= calculated from Q1</a:t>
            </a:r>
          </a:p>
        </p:txBody>
      </p:sp>
    </p:spTree>
    <p:extLst>
      <p:ext uri="{BB962C8B-B14F-4D97-AF65-F5344CB8AC3E}">
        <p14:creationId xmlns:p14="http://schemas.microsoft.com/office/powerpoint/2010/main" val="5852844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2" y="2460137"/>
            <a:ext cx="84201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3926" y="1449233"/>
            <a:ext cx="6909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After the first generation of selection (i.e. in G1):</a:t>
            </a:r>
          </a:p>
          <a:p>
            <a:r>
              <a:rPr lang="en-AU" sz="3600" b="1" dirty="0">
                <a:solidFill>
                  <a:srgbClr val="FF0000"/>
                </a:solidFill>
              </a:rPr>
              <a:t>R = h</a:t>
            </a:r>
            <a:r>
              <a:rPr lang="en-AU" sz="3600" b="1" baseline="30000" dirty="0">
                <a:solidFill>
                  <a:srgbClr val="FF0000"/>
                </a:solidFill>
              </a:rPr>
              <a:t>2</a:t>
            </a:r>
            <a:r>
              <a:rPr lang="en-AU" sz="3600" b="1" dirty="0">
                <a:solidFill>
                  <a:srgbClr val="FF0000"/>
                </a:solidFill>
              </a:rPr>
              <a:t>S</a:t>
            </a:r>
          </a:p>
        </p:txBody>
      </p:sp>
      <p:cxnSp>
        <p:nvCxnSpPr>
          <p:cNvPr id="6" name="Elbow Connector 5"/>
          <p:cNvCxnSpPr/>
          <p:nvPr/>
        </p:nvCxnSpPr>
        <p:spPr>
          <a:xfrm>
            <a:off x="1722287" y="2113471"/>
            <a:ext cx="2777706" cy="2449902"/>
          </a:xfrm>
          <a:prstGeom prst="bentConnector3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Up Arrow Callout 7"/>
          <p:cNvSpPr/>
          <p:nvPr/>
        </p:nvSpPr>
        <p:spPr>
          <a:xfrm>
            <a:off x="2518895" y="5260486"/>
            <a:ext cx="5573067" cy="1235205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/>
              <a:t>Weight at G0 (120g) + </a:t>
            </a:r>
            <a:r>
              <a:rPr lang="en-AU" sz="2400" b="1" dirty="0"/>
              <a:t>R x </a:t>
            </a:r>
            <a:r>
              <a:rPr lang="en-AU" sz="2400" dirty="0"/>
              <a:t>(4.80g) = 124.80</a:t>
            </a:r>
          </a:p>
        </p:txBody>
      </p:sp>
    </p:spTree>
    <p:extLst>
      <p:ext uri="{BB962C8B-B14F-4D97-AF65-F5344CB8AC3E}">
        <p14:creationId xmlns:p14="http://schemas.microsoft.com/office/powerpoint/2010/main" val="34556788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46" y="2460001"/>
            <a:ext cx="8798943" cy="2255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3926" y="1259461"/>
            <a:ext cx="6909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In the second generation of selection (G2), </a:t>
            </a:r>
            <a:r>
              <a:rPr lang="en-AU" sz="2400" b="1" dirty="0">
                <a:solidFill>
                  <a:srgbClr val="C00000"/>
                </a:solidFill>
              </a:rPr>
              <a:t>S</a:t>
            </a:r>
            <a:r>
              <a:rPr lang="en-AU" sz="2400" dirty="0"/>
              <a:t> differs because the starting means differ between pops: </a:t>
            </a:r>
            <a:endParaRPr lang="en-AU" sz="3600" dirty="0"/>
          </a:p>
        </p:txBody>
      </p:sp>
      <p:sp>
        <p:nvSpPr>
          <p:cNvPr id="2" name="Rectangle 1"/>
          <p:cNvSpPr/>
          <p:nvPr/>
        </p:nvSpPr>
        <p:spPr>
          <a:xfrm>
            <a:off x="165546" y="3821502"/>
            <a:ext cx="8798943" cy="10351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/>
          <p:nvPr/>
        </p:nvSpPr>
        <p:spPr>
          <a:xfrm>
            <a:off x="2924358" y="3295290"/>
            <a:ext cx="5426015" cy="5262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567884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46" y="2460001"/>
            <a:ext cx="8798943" cy="2255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3926" y="1259461"/>
            <a:ext cx="69097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In the second generation of selection (G2), </a:t>
            </a:r>
            <a:r>
              <a:rPr lang="en-AU" sz="2400" b="1" dirty="0">
                <a:solidFill>
                  <a:srgbClr val="C00000"/>
                </a:solidFill>
              </a:rPr>
              <a:t>S</a:t>
            </a:r>
            <a:r>
              <a:rPr lang="en-AU" sz="2400" dirty="0"/>
              <a:t> differs because the starting means differ between pops:</a:t>
            </a:r>
          </a:p>
          <a:p>
            <a:r>
              <a:rPr lang="en-AU" sz="2400" dirty="0"/>
              <a:t>But the rest of the calculation is the same: </a:t>
            </a:r>
            <a:endParaRPr lang="en-AU" sz="3600" dirty="0"/>
          </a:p>
        </p:txBody>
      </p:sp>
      <p:sp>
        <p:nvSpPr>
          <p:cNvPr id="3" name="Rectangle 2"/>
          <p:cNvSpPr/>
          <p:nvPr/>
        </p:nvSpPr>
        <p:spPr>
          <a:xfrm>
            <a:off x="2924358" y="3295290"/>
            <a:ext cx="5426015" cy="534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Up Arrow Callout 8"/>
          <p:cNvSpPr/>
          <p:nvPr/>
        </p:nvSpPr>
        <p:spPr>
          <a:xfrm>
            <a:off x="819484" y="4715568"/>
            <a:ext cx="6012611" cy="1478198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/>
              <a:t>Weight at G1 (124.8g) + </a:t>
            </a:r>
            <a:r>
              <a:rPr lang="en-AU" sz="2400" b="1" dirty="0"/>
              <a:t>R x </a:t>
            </a:r>
            <a:r>
              <a:rPr lang="en-AU" sz="2400" dirty="0"/>
              <a:t>(4.992g) = 129.792</a:t>
            </a:r>
          </a:p>
        </p:txBody>
      </p:sp>
    </p:spTree>
    <p:extLst>
      <p:ext uri="{BB962C8B-B14F-4D97-AF65-F5344CB8AC3E}">
        <p14:creationId xmlns:p14="http://schemas.microsoft.com/office/powerpoint/2010/main" val="15248217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3926" y="1259461"/>
            <a:ext cx="6909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Likewise in G3:</a:t>
            </a:r>
            <a:endParaRPr lang="en-AU" sz="3600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26" y="1855718"/>
            <a:ext cx="8214413" cy="2881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6423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7" y="116632"/>
            <a:ext cx="8928992" cy="101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9041" y="1035185"/>
            <a:ext cx="2650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Cumulative effects of selection:</a:t>
            </a:r>
            <a:endParaRPr lang="en-AU" sz="3600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636" y="1136558"/>
            <a:ext cx="6184959" cy="45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32913" y="5890563"/>
            <a:ext cx="5943600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/>
              <a:t>by G50…. Pop A = 852.80g, Pop B = 383.71g, Pop C = 455.12g</a:t>
            </a:r>
          </a:p>
        </p:txBody>
      </p:sp>
      <p:sp>
        <p:nvSpPr>
          <p:cNvPr id="9" name="Up-Down Arrow 8"/>
          <p:cNvSpPr/>
          <p:nvPr/>
        </p:nvSpPr>
        <p:spPr>
          <a:xfrm>
            <a:off x="6745859" y="2639683"/>
            <a:ext cx="250149" cy="496019"/>
          </a:xfrm>
          <a:prstGeom prst="upDownArrow">
            <a:avLst>
              <a:gd name="adj1" fmla="val 5049"/>
              <a:gd name="adj2" fmla="val 49925"/>
            </a:avLst>
          </a:prstGeom>
          <a:solidFill>
            <a:srgbClr val="FF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Up-Down Arrow 10"/>
          <p:cNvSpPr/>
          <p:nvPr/>
        </p:nvSpPr>
        <p:spPr>
          <a:xfrm>
            <a:off x="8382002" y="1679276"/>
            <a:ext cx="250149" cy="736120"/>
          </a:xfrm>
          <a:prstGeom prst="upDownArrow">
            <a:avLst>
              <a:gd name="adj1" fmla="val 5049"/>
              <a:gd name="adj2" fmla="val 49925"/>
            </a:avLst>
          </a:prstGeom>
          <a:solidFill>
            <a:srgbClr val="FF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7013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1C4755B-CA8B-4CB2-957F-17D9116AB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2541920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(b) Work this out using </a:t>
            </a:r>
            <a:r>
              <a:rPr lang="en-AU" sz="1800" b="1" dirty="0">
                <a:solidFill>
                  <a:srgbClr val="FF0000"/>
                </a:solidFill>
              </a:rPr>
              <a:t>p = 0.5938 </a:t>
            </a:r>
            <a:r>
              <a:rPr lang="en-AU" sz="1800" b="1" dirty="0">
                <a:solidFill>
                  <a:srgbClr val="00B050"/>
                </a:solidFill>
              </a:rPr>
              <a:t>q = 0.2656 </a:t>
            </a:r>
            <a:r>
              <a:rPr lang="en-AU" sz="1800" b="1" dirty="0">
                <a:solidFill>
                  <a:srgbClr val="00B0F0"/>
                </a:solidFill>
              </a:rPr>
              <a:t>r = 0.1406 </a:t>
            </a:r>
            <a:r>
              <a:rPr lang="en-AU" sz="1800" dirty="0"/>
              <a:t>and </a:t>
            </a:r>
            <a:r>
              <a:rPr lang="en-AU" sz="1800" b="1" dirty="0"/>
              <a:t>N = 320</a:t>
            </a:r>
            <a:r>
              <a:rPr lang="en-AU" sz="1800" dirty="0"/>
              <a:t>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079ABED-3136-43A6-83EB-7462462F8B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623221"/>
              </p:ext>
            </p:extLst>
          </p:nvPr>
        </p:nvGraphicFramePr>
        <p:xfrm>
          <a:off x="376846" y="3029209"/>
          <a:ext cx="8227602" cy="24067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Phenotype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</a:rPr>
                        <a:t>Genotype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HW-Expected relative  frequencies: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P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2pq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q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2qr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r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aseline="30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D0A96B5-9CAD-4150-ACFC-6473A85EBF7F}"/>
              </a:ext>
            </a:extLst>
          </p:cNvPr>
          <p:cNvSpPr txBox="1"/>
          <p:nvPr/>
        </p:nvSpPr>
        <p:spPr>
          <a:xfrm>
            <a:off x="467544" y="208994"/>
            <a:ext cx="8208912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8135E93E-7785-4B22-BD93-CD517DCE26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206092"/>
              </p:ext>
            </p:extLst>
          </p:nvPr>
        </p:nvGraphicFramePr>
        <p:xfrm>
          <a:off x="695960" y="96084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85863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52400" y="1133475"/>
            <a:ext cx="8448675" cy="52071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400" dirty="0">
                <a:solidFill>
                  <a:schemeClr val="bg2"/>
                </a:solidFill>
              </a:rPr>
              <a:t>If the environments are standardized, then:</a:t>
            </a:r>
          </a:p>
          <a:p>
            <a:pPr marL="0" indent="0">
              <a:buNone/>
            </a:pPr>
            <a:r>
              <a:rPr lang="en-AU" sz="3000" dirty="0">
                <a:solidFill>
                  <a:schemeClr val="bg2"/>
                </a:solidFill>
              </a:rPr>
              <a:t>Similarity of </a:t>
            </a:r>
            <a:r>
              <a:rPr lang="en-AU" sz="3000" b="1" dirty="0">
                <a:solidFill>
                  <a:srgbClr val="00B050"/>
                </a:solidFill>
              </a:rPr>
              <a:t>parents</a:t>
            </a:r>
            <a:r>
              <a:rPr lang="en-AU" sz="3000" dirty="0">
                <a:solidFill>
                  <a:schemeClr val="bg2"/>
                </a:solidFill>
              </a:rPr>
              <a:t> &amp; </a:t>
            </a:r>
            <a:r>
              <a:rPr lang="en-AU" sz="3000" b="1" dirty="0">
                <a:solidFill>
                  <a:srgbClr val="C00000"/>
                </a:solidFill>
              </a:rPr>
              <a:t>offspring</a:t>
            </a:r>
            <a:r>
              <a:rPr lang="en-AU" sz="3000" dirty="0">
                <a:solidFill>
                  <a:schemeClr val="bg2"/>
                </a:solidFill>
              </a:rPr>
              <a:t>:</a:t>
            </a: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en-AU" sz="3000" dirty="0">
                <a:solidFill>
                  <a:schemeClr val="bg2"/>
                </a:solidFill>
              </a:rPr>
              <a:t>This directly informs us of the evolutionary potential of the trait… at least if the environmental variance among lines/families is held constant…</a:t>
            </a: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sz="30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AU" baseline="30000" dirty="0">
              <a:solidFill>
                <a:schemeClr val="bg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825" y="102518"/>
            <a:ext cx="8229600" cy="1143000"/>
          </a:xfrm>
        </p:spPr>
        <p:txBody>
          <a:bodyPr/>
          <a:lstStyle/>
          <a:p>
            <a:pPr algn="l"/>
            <a:r>
              <a:rPr lang="en-AU" dirty="0"/>
              <a:t>h</a:t>
            </a:r>
            <a:r>
              <a:rPr lang="en-AU" baseline="30000" dirty="0"/>
              <a:t>2</a:t>
            </a:r>
            <a:r>
              <a:rPr lang="en-AU" dirty="0"/>
              <a:t> from parent-offspring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229350" y="142875"/>
            <a:ext cx="2764554" cy="3159134"/>
            <a:chOff x="5934075" y="983285"/>
            <a:chExt cx="3002679" cy="3522040"/>
          </a:xfrm>
        </p:grpSpPr>
        <p:grpSp>
          <p:nvGrpSpPr>
            <p:cNvPr id="11" name="Group 10"/>
            <p:cNvGrpSpPr/>
            <p:nvPr/>
          </p:nvGrpSpPr>
          <p:grpSpPr>
            <a:xfrm>
              <a:off x="6019800" y="1073354"/>
              <a:ext cx="2916954" cy="3431971"/>
              <a:chOff x="6019800" y="1149554"/>
              <a:chExt cx="2916954" cy="3431971"/>
            </a:xfrm>
          </p:grpSpPr>
          <p:pic>
            <p:nvPicPr>
              <p:cNvPr id="5125" name="Picture 5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19800" y="1149554"/>
                <a:ext cx="2916954" cy="29116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6372225" y="4058305"/>
                <a:ext cx="23526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400" b="1" dirty="0">
                    <a:solidFill>
                      <a:srgbClr val="1F497D"/>
                    </a:solidFill>
                  </a:rPr>
                  <a:t>Father </a:t>
                </a:r>
                <a:r>
                  <a:rPr lang="en-AU" sz="2400" dirty="0">
                    <a:solidFill>
                      <a:prstClr val="black"/>
                    </a:solidFill>
                  </a:rPr>
                  <a:t>  Son</a:t>
                </a:r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5934075" y="983285"/>
              <a:ext cx="1544202" cy="344629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prstClr val="white"/>
                </a:solidFill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16216" y="6381329"/>
            <a:ext cx="2123256" cy="288032"/>
          </a:xfrm>
          <a:solidFill>
            <a:schemeClr val="bg1"/>
          </a:solidFill>
        </p:spPr>
        <p:txBody>
          <a:bodyPr/>
          <a:lstStyle/>
          <a:p>
            <a:r>
              <a:rPr lang="en-AU" sz="2400" dirty="0">
                <a:solidFill>
                  <a:prstClr val="black"/>
                </a:solidFill>
              </a:rPr>
              <a:t>Slide </a:t>
            </a:r>
            <a:fld id="{F5487779-9D18-440F-A80F-F98606DD918E}" type="slidenum">
              <a:rPr lang="en-AU" sz="2400" smtClean="0">
                <a:solidFill>
                  <a:prstClr val="black"/>
                </a:solidFill>
              </a:rPr>
              <a:pPr/>
              <a:t>70</a:t>
            </a:fld>
            <a:endParaRPr lang="en-AU" sz="2400" dirty="0">
              <a:solidFill>
                <a:prstClr val="black"/>
              </a:solidFill>
            </a:endParaRPr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" y="2186292"/>
            <a:ext cx="5572125" cy="176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9FBAE5F1-9077-40BC-8121-15F6B854A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3998786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1" y="0"/>
            <a:ext cx="9083339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715266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95"/>
          <a:stretch/>
        </p:blipFill>
        <p:spPr bwMode="auto">
          <a:xfrm>
            <a:off x="60661" y="0"/>
            <a:ext cx="9083339" cy="144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500994" y="2302517"/>
            <a:ext cx="1375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Parents: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54644" y="4180092"/>
            <a:ext cx="15935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Offspring</a:t>
            </a:r>
          </a:p>
          <a:p>
            <a:r>
              <a:rPr lang="en-AU" sz="2800" dirty="0"/>
              <a:t>(full sibs):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049468" y="2108371"/>
            <a:ext cx="3576590" cy="4171655"/>
            <a:chOff x="3049468" y="2513793"/>
            <a:chExt cx="3576590" cy="4171655"/>
          </a:xfrm>
        </p:grpSpPr>
        <p:grpSp>
          <p:nvGrpSpPr>
            <p:cNvPr id="3" name="Group 2"/>
            <p:cNvGrpSpPr/>
            <p:nvPr/>
          </p:nvGrpSpPr>
          <p:grpSpPr>
            <a:xfrm>
              <a:off x="3086343" y="2513793"/>
              <a:ext cx="1646001" cy="3429794"/>
              <a:chOff x="179241" y="2513793"/>
              <a:chExt cx="1646001" cy="3429794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179241" y="2513793"/>
                <a:ext cx="1646001" cy="3429794"/>
                <a:chOff x="67103" y="2263639"/>
                <a:chExt cx="1646001" cy="3429794"/>
              </a:xfrm>
            </p:grpSpPr>
            <p:pic>
              <p:nvPicPr>
                <p:cNvPr id="5" name="Picture 19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7103" y="2335212"/>
                  <a:ext cx="1646001" cy="335822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" name="Heart 6"/>
                <p:cNvSpPr/>
                <p:nvPr/>
              </p:nvSpPr>
              <p:spPr>
                <a:xfrm>
                  <a:off x="980667" y="2263639"/>
                  <a:ext cx="127563" cy="126929"/>
                </a:xfrm>
                <a:prstGeom prst="heart">
                  <a:avLst/>
                </a:prstGeom>
                <a:solidFill>
                  <a:srgbClr val="FF0000">
                    <a:alpha val="41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/>
                </a:p>
              </p:txBody>
            </p:sp>
          </p:grpSp>
          <p:sp>
            <p:nvSpPr>
              <p:cNvPr id="6" name="Down Arrow 5"/>
              <p:cNvSpPr/>
              <p:nvPr/>
            </p:nvSpPr>
            <p:spPr>
              <a:xfrm>
                <a:off x="400210" y="3556036"/>
                <a:ext cx="1229402" cy="891846"/>
              </a:xfrm>
              <a:prstGeom prst="downArrow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091493" y="3340239"/>
              <a:ext cx="153456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2400" dirty="0"/>
                <a:t>Similarity due to </a:t>
              </a:r>
              <a:r>
                <a:rPr lang="en-AU" sz="3200" b="1" dirty="0">
                  <a:solidFill>
                    <a:srgbClr val="FF0000"/>
                  </a:solidFill>
                </a:rPr>
                <a:t>V</a:t>
              </a:r>
              <a:r>
                <a:rPr lang="en-AU" sz="3200" b="1" baseline="-25000" dirty="0">
                  <a:solidFill>
                    <a:srgbClr val="FF0000"/>
                  </a:solidFill>
                </a:rPr>
                <a:t>A</a:t>
              </a:r>
              <a:r>
                <a:rPr lang="en-AU" sz="2400" dirty="0"/>
                <a:t> only</a:t>
              </a:r>
            </a:p>
          </p:txBody>
        </p:sp>
        <p:sp>
          <p:nvSpPr>
            <p:cNvPr id="12" name="Left-Right Arrow 11"/>
            <p:cNvSpPr/>
            <p:nvPr/>
          </p:nvSpPr>
          <p:spPr>
            <a:xfrm>
              <a:off x="3049468" y="5786826"/>
              <a:ext cx="1659766" cy="898622"/>
            </a:xfrm>
            <a:prstGeom prst="leftRightArrow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909476" y="4917293"/>
            <a:ext cx="1898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Similarity due to </a:t>
            </a:r>
          </a:p>
          <a:p>
            <a:pPr algn="ctr"/>
            <a:r>
              <a:rPr lang="en-AU" sz="3200" b="1" dirty="0">
                <a:solidFill>
                  <a:srgbClr val="FF0000"/>
                </a:solidFill>
              </a:rPr>
              <a:t>V</a:t>
            </a:r>
            <a:r>
              <a:rPr lang="en-AU" sz="3200" b="1" baseline="-25000" dirty="0">
                <a:solidFill>
                  <a:srgbClr val="FF0000"/>
                </a:solidFill>
              </a:rPr>
              <a:t>A</a:t>
            </a:r>
            <a:r>
              <a:rPr lang="en-AU" sz="3200" dirty="0"/>
              <a:t> + V</a:t>
            </a:r>
            <a:r>
              <a:rPr lang="en-AU" sz="3200" baseline="-25000" dirty="0"/>
              <a:t>D</a:t>
            </a:r>
            <a:r>
              <a:rPr lang="en-AU" sz="3200" dirty="0"/>
              <a:t> + V</a:t>
            </a:r>
            <a:r>
              <a:rPr lang="en-AU" sz="3200" baseline="-25000" dirty="0"/>
              <a:t>I</a:t>
            </a:r>
            <a:r>
              <a:rPr lang="en-AU" sz="3200" dirty="0"/>
              <a:t> + V</a:t>
            </a:r>
            <a:r>
              <a:rPr lang="en-AU" sz="3200" baseline="-25000" dirty="0"/>
              <a:t>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56522" y="3170070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/>
              <a:t>0.5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54361" y="5529161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/>
              <a:t>0.5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848222" y="2009955"/>
            <a:ext cx="2068835" cy="429233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1337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58"/>
          <a:stretch/>
        </p:blipFill>
        <p:spPr bwMode="auto">
          <a:xfrm>
            <a:off x="60661" y="0"/>
            <a:ext cx="9083339" cy="145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70988" y="2302517"/>
            <a:ext cx="1375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Parents: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4638" y="4180092"/>
            <a:ext cx="15935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Offspring</a:t>
            </a:r>
          </a:p>
          <a:p>
            <a:r>
              <a:rPr lang="en-AU" sz="2800" dirty="0"/>
              <a:t>(full sibs):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919462" y="2108371"/>
            <a:ext cx="3576590" cy="4171655"/>
            <a:chOff x="3049468" y="2513793"/>
            <a:chExt cx="3576590" cy="4171655"/>
          </a:xfrm>
        </p:grpSpPr>
        <p:grpSp>
          <p:nvGrpSpPr>
            <p:cNvPr id="3" name="Group 2"/>
            <p:cNvGrpSpPr/>
            <p:nvPr/>
          </p:nvGrpSpPr>
          <p:grpSpPr>
            <a:xfrm>
              <a:off x="3086343" y="2513793"/>
              <a:ext cx="1646001" cy="3429794"/>
              <a:chOff x="179241" y="2513793"/>
              <a:chExt cx="1646001" cy="3429794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179241" y="2513793"/>
                <a:ext cx="1646001" cy="3429794"/>
                <a:chOff x="67103" y="2263639"/>
                <a:chExt cx="1646001" cy="3429794"/>
              </a:xfrm>
            </p:grpSpPr>
            <p:pic>
              <p:nvPicPr>
                <p:cNvPr id="5" name="Picture 19"/>
                <p:cNvPicPr>
                  <a:picLocks noChangeAspect="1" noChangeArrowheads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7103" y="2335212"/>
                  <a:ext cx="1646001" cy="335822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" name="Heart 6"/>
                <p:cNvSpPr/>
                <p:nvPr/>
              </p:nvSpPr>
              <p:spPr>
                <a:xfrm>
                  <a:off x="980667" y="2263639"/>
                  <a:ext cx="127563" cy="126929"/>
                </a:xfrm>
                <a:prstGeom prst="heart">
                  <a:avLst/>
                </a:prstGeom>
                <a:solidFill>
                  <a:srgbClr val="FF0000">
                    <a:alpha val="41000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/>
                </a:p>
              </p:txBody>
            </p:sp>
          </p:grpSp>
          <p:sp>
            <p:nvSpPr>
              <p:cNvPr id="6" name="Down Arrow 5"/>
              <p:cNvSpPr/>
              <p:nvPr/>
            </p:nvSpPr>
            <p:spPr>
              <a:xfrm>
                <a:off x="400210" y="3556036"/>
                <a:ext cx="1229402" cy="891846"/>
              </a:xfrm>
              <a:prstGeom prst="downArrow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091493" y="3340239"/>
              <a:ext cx="153456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2400" dirty="0"/>
                <a:t>Similarity due to </a:t>
              </a:r>
              <a:r>
                <a:rPr lang="en-AU" sz="3200" b="1" dirty="0">
                  <a:solidFill>
                    <a:srgbClr val="FF0000"/>
                  </a:solidFill>
                </a:rPr>
                <a:t>V</a:t>
              </a:r>
              <a:r>
                <a:rPr lang="en-AU" sz="3200" b="1" baseline="-25000" dirty="0">
                  <a:solidFill>
                    <a:srgbClr val="FF0000"/>
                  </a:solidFill>
                </a:rPr>
                <a:t>A</a:t>
              </a:r>
              <a:r>
                <a:rPr lang="en-AU" sz="2400" dirty="0"/>
                <a:t> only</a:t>
              </a:r>
            </a:p>
          </p:txBody>
        </p:sp>
        <p:sp>
          <p:nvSpPr>
            <p:cNvPr id="12" name="Left-Right Arrow 11"/>
            <p:cNvSpPr/>
            <p:nvPr/>
          </p:nvSpPr>
          <p:spPr>
            <a:xfrm>
              <a:off x="3049468" y="5786826"/>
              <a:ext cx="1659766" cy="898622"/>
            </a:xfrm>
            <a:prstGeom prst="leftRightArrow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779470" y="4917293"/>
            <a:ext cx="1898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Similarity due to </a:t>
            </a:r>
          </a:p>
          <a:p>
            <a:pPr algn="ctr"/>
            <a:r>
              <a:rPr lang="en-AU" sz="3200" b="1" dirty="0">
                <a:solidFill>
                  <a:srgbClr val="FF0000"/>
                </a:solidFill>
              </a:rPr>
              <a:t>V</a:t>
            </a:r>
            <a:r>
              <a:rPr lang="en-AU" sz="3200" b="1" baseline="-25000" dirty="0">
                <a:solidFill>
                  <a:srgbClr val="FF0000"/>
                </a:solidFill>
              </a:rPr>
              <a:t>A</a:t>
            </a:r>
            <a:r>
              <a:rPr lang="en-AU" sz="3200" dirty="0"/>
              <a:t> + V</a:t>
            </a:r>
            <a:r>
              <a:rPr lang="en-AU" sz="3200" baseline="-25000" dirty="0"/>
              <a:t>D</a:t>
            </a:r>
            <a:r>
              <a:rPr lang="en-AU" sz="3200" dirty="0"/>
              <a:t> + V</a:t>
            </a:r>
            <a:r>
              <a:rPr lang="en-AU" sz="3200" baseline="-25000" dirty="0"/>
              <a:t>I</a:t>
            </a:r>
            <a:r>
              <a:rPr lang="en-AU" sz="3200" dirty="0"/>
              <a:t> + V</a:t>
            </a:r>
            <a:r>
              <a:rPr lang="en-AU" sz="3200" baseline="-25000" dirty="0"/>
              <a:t>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26516" y="3170070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/>
              <a:t>0.5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24355" y="5529161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/>
              <a:t>0.5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718216" y="2009955"/>
            <a:ext cx="2068835" cy="429233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/>
          <p:cNvSpPr/>
          <p:nvPr/>
        </p:nvSpPr>
        <p:spPr>
          <a:xfrm>
            <a:off x="5785255" y="2929455"/>
            <a:ext cx="31085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600" dirty="0"/>
              <a:t>Narrow-sense heritability (</a:t>
            </a:r>
            <a:r>
              <a:rPr lang="en-AU" sz="3600" b="1" dirty="0">
                <a:solidFill>
                  <a:srgbClr val="C00000"/>
                </a:solidFill>
              </a:rPr>
              <a:t>h</a:t>
            </a:r>
            <a:r>
              <a:rPr lang="en-AU" sz="3600" b="1" baseline="30000" dirty="0">
                <a:solidFill>
                  <a:srgbClr val="C00000"/>
                </a:solidFill>
              </a:rPr>
              <a:t>2</a:t>
            </a:r>
            <a:r>
              <a:rPr lang="en-AU" sz="3600" dirty="0"/>
              <a:t>)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8644" y="4938000"/>
            <a:ext cx="31085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600" dirty="0"/>
              <a:t>Broad-sense heritability (</a:t>
            </a:r>
            <a:r>
              <a:rPr lang="en-AU" sz="3600" b="1" dirty="0">
                <a:solidFill>
                  <a:srgbClr val="C00000"/>
                </a:solidFill>
              </a:rPr>
              <a:t>H</a:t>
            </a:r>
            <a:r>
              <a:rPr lang="en-AU" sz="3600" b="1" baseline="30000" dirty="0">
                <a:solidFill>
                  <a:srgbClr val="C00000"/>
                </a:solidFill>
              </a:rPr>
              <a:t>2</a:t>
            </a:r>
            <a:r>
              <a:rPr lang="en-AU" sz="3600" dirty="0"/>
              <a:t>)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871847" y="2929455"/>
            <a:ext cx="4932347" cy="150452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Rectangle 21"/>
          <p:cNvSpPr/>
          <p:nvPr/>
        </p:nvSpPr>
        <p:spPr>
          <a:xfrm>
            <a:off x="3872348" y="4857529"/>
            <a:ext cx="4932347" cy="150452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C8C38D-BB1A-B64C-8A48-9DB995B3B583}"/>
              </a:ext>
            </a:extLst>
          </p:cNvPr>
          <p:cNvSpPr txBox="1"/>
          <p:nvPr/>
        </p:nvSpPr>
        <p:spPr>
          <a:xfrm>
            <a:off x="5868644" y="2478150"/>
            <a:ext cx="2881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0.010 = h</a:t>
            </a:r>
            <a:r>
              <a:rPr lang="en-US" sz="2400" b="1" baseline="30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E3FB43-6CAB-264F-943F-DCC115016588}"/>
              </a:ext>
            </a:extLst>
          </p:cNvPr>
          <p:cNvSpPr txBox="1"/>
          <p:nvPr/>
        </p:nvSpPr>
        <p:spPr>
          <a:xfrm>
            <a:off x="5848305" y="4449304"/>
            <a:ext cx="2881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0.320 = H</a:t>
            </a:r>
            <a:r>
              <a:rPr lang="en-US" sz="2400" b="1" baseline="30000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3741969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1" y="0"/>
            <a:ext cx="9083339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2092" y="1734547"/>
            <a:ext cx="9027403" cy="4381579"/>
          </a:xfrm>
          <a:solidFill>
            <a:schemeClr val="bg1"/>
          </a:solidFill>
          <a:ln w="76200">
            <a:solidFill>
              <a:schemeClr val="bg1"/>
            </a:solidFill>
          </a:ln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6000" b="1" dirty="0"/>
              <a:t>(b)</a:t>
            </a:r>
            <a:r>
              <a:rPr lang="en-AU" sz="6000" dirty="0"/>
              <a:t> They are different because our comparisons of </a:t>
            </a:r>
            <a:r>
              <a:rPr lang="en-AU" sz="6000" b="1" dirty="0"/>
              <a:t>parents-offspring</a:t>
            </a:r>
            <a:r>
              <a:rPr lang="en-AU" sz="6000" dirty="0"/>
              <a:t> versus </a:t>
            </a:r>
            <a:r>
              <a:rPr lang="en-AU" sz="6000" b="1" dirty="0"/>
              <a:t>full-sibs</a:t>
            </a:r>
            <a:r>
              <a:rPr lang="en-AU" sz="6000" dirty="0"/>
              <a:t> include different sources of variance: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C00000"/>
                </a:solidFill>
              </a:rPr>
              <a:t>   FULL SIBS: Broad sense heritability: H</a:t>
            </a:r>
            <a:r>
              <a:rPr lang="en-AU" sz="5900" b="1" baseline="30000" dirty="0">
                <a:solidFill>
                  <a:srgbClr val="C00000"/>
                </a:solidFill>
              </a:rPr>
              <a:t>2</a:t>
            </a:r>
            <a:r>
              <a:rPr lang="en-AU" sz="5900" b="1" dirty="0">
                <a:solidFill>
                  <a:srgbClr val="C00000"/>
                </a:solidFill>
              </a:rPr>
              <a:t> </a:t>
            </a:r>
            <a:r>
              <a:rPr lang="en-AU" sz="5900" dirty="0"/>
              <a:t>~ (V</a:t>
            </a:r>
            <a:r>
              <a:rPr lang="en-AU" sz="5900" baseline="-25000" dirty="0"/>
              <a:t>A</a:t>
            </a:r>
            <a:r>
              <a:rPr lang="en-AU" sz="5900" dirty="0"/>
              <a:t> + V</a:t>
            </a:r>
            <a:r>
              <a:rPr lang="en-AU" sz="5900" baseline="-25000" dirty="0"/>
              <a:t>D</a:t>
            </a:r>
            <a:r>
              <a:rPr lang="en-AU" sz="5900" dirty="0"/>
              <a:t> +V</a:t>
            </a:r>
            <a:r>
              <a:rPr lang="en-AU" sz="5900" baseline="-25000" dirty="0"/>
              <a:t>I</a:t>
            </a:r>
            <a:r>
              <a:rPr lang="en-AU" sz="5900" dirty="0"/>
              <a:t> + V</a:t>
            </a:r>
            <a:r>
              <a:rPr lang="en-AU" sz="5900" baseline="-25000" dirty="0"/>
              <a:t>E</a:t>
            </a:r>
            <a:r>
              <a:rPr lang="en-AU" sz="5900" dirty="0"/>
              <a:t>)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endParaRPr lang="en-AU" sz="59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dirty="0"/>
              <a:t>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           Where: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A</a:t>
            </a:r>
            <a:r>
              <a:rPr lang="en-AU" sz="4000" dirty="0"/>
              <a:t> = Additive genetic variance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D</a:t>
            </a:r>
            <a:r>
              <a:rPr lang="en-AU" sz="4000" dirty="0"/>
              <a:t> = Dominance variance (interactions between alleles at the same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I</a:t>
            </a:r>
            <a:r>
              <a:rPr lang="en-AU" sz="4000" dirty="0"/>
              <a:t> = Interaction variance (or epistasis - interactions between alleles at different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CE</a:t>
            </a:r>
            <a:r>
              <a:rPr lang="en-AU" sz="4000" dirty="0"/>
              <a:t> = Common Environment variance (due to the similarity of developmental environments)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00B050"/>
                </a:solidFill>
              </a:rPr>
              <a:t>   PARENT-OFFSPRING: Narrow-sense heritability: h</a:t>
            </a:r>
            <a:r>
              <a:rPr lang="en-AU" sz="5900" b="1" baseline="30000" dirty="0">
                <a:solidFill>
                  <a:srgbClr val="00B050"/>
                </a:solidFill>
              </a:rPr>
              <a:t>2</a:t>
            </a:r>
            <a:r>
              <a:rPr lang="en-AU" sz="5900" b="1" dirty="0">
                <a:solidFill>
                  <a:srgbClr val="00B050"/>
                </a:solidFill>
              </a:rPr>
              <a:t> </a:t>
            </a:r>
            <a:r>
              <a:rPr lang="en-AU" sz="5900" dirty="0"/>
              <a:t>~ (V</a:t>
            </a:r>
            <a:r>
              <a:rPr lang="en-AU" sz="5900" baseline="-25000" dirty="0"/>
              <a:t>A</a:t>
            </a:r>
            <a:r>
              <a:rPr lang="en-AU" sz="5900" dirty="0"/>
              <a:t>)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endParaRPr lang="en-AU" sz="5900" baseline="-250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59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dirty="0"/>
              <a:t>    			So, </a:t>
            </a:r>
            <a:r>
              <a:rPr lang="en-AU" sz="5900" b="1" dirty="0">
                <a:solidFill>
                  <a:srgbClr val="00B050"/>
                </a:solidFill>
              </a:rPr>
              <a:t>h</a:t>
            </a:r>
            <a:r>
              <a:rPr lang="en-AU" sz="5900" b="1" baseline="30000" dirty="0">
                <a:solidFill>
                  <a:srgbClr val="00B050"/>
                </a:solidFill>
              </a:rPr>
              <a:t>2</a:t>
            </a:r>
            <a:r>
              <a:rPr lang="en-AU" sz="5900" dirty="0"/>
              <a:t> always ≤ </a:t>
            </a:r>
            <a:r>
              <a:rPr lang="en-AU" sz="5900" b="1" dirty="0">
                <a:solidFill>
                  <a:srgbClr val="C00000"/>
                </a:solidFill>
              </a:rPr>
              <a:t>H</a:t>
            </a:r>
            <a:r>
              <a:rPr lang="en-AU" sz="5900" b="1" baseline="30000" dirty="0">
                <a:solidFill>
                  <a:srgbClr val="C00000"/>
                </a:solidFill>
              </a:rPr>
              <a:t>2</a:t>
            </a:r>
            <a:endParaRPr lang="en-AU" sz="59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4586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1" y="0"/>
            <a:ext cx="9083339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2092" y="1984702"/>
            <a:ext cx="9027403" cy="4062416"/>
          </a:xfrm>
          <a:solidFill>
            <a:schemeClr val="bg1"/>
          </a:solidFill>
          <a:ln w="76200">
            <a:solidFill>
              <a:schemeClr val="bg1"/>
            </a:solidFill>
          </a:ln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6000" b="1" dirty="0"/>
              <a:t>(c)</a:t>
            </a:r>
            <a:r>
              <a:rPr lang="en-AU" sz="6000" dirty="0"/>
              <a:t> Very low evolutionary potential: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C00000"/>
                </a:solidFill>
              </a:rPr>
              <a:t>   Broad sense heritability: H</a:t>
            </a:r>
            <a:r>
              <a:rPr lang="en-AU" sz="5900" b="1" baseline="30000" dirty="0">
                <a:solidFill>
                  <a:srgbClr val="C00000"/>
                </a:solidFill>
              </a:rPr>
              <a:t>2</a:t>
            </a:r>
            <a:r>
              <a:rPr lang="en-AU" sz="5900" b="1" dirty="0">
                <a:solidFill>
                  <a:srgbClr val="C00000"/>
                </a:solidFill>
              </a:rPr>
              <a:t> </a:t>
            </a:r>
            <a:r>
              <a:rPr lang="en-AU" sz="5900" dirty="0"/>
              <a:t>~ (V</a:t>
            </a:r>
            <a:r>
              <a:rPr lang="en-AU" sz="5900" baseline="-25000" dirty="0"/>
              <a:t>A</a:t>
            </a:r>
            <a:r>
              <a:rPr lang="en-AU" sz="5900" dirty="0"/>
              <a:t> + V</a:t>
            </a:r>
            <a:r>
              <a:rPr lang="en-AU" sz="5900" baseline="-25000" dirty="0"/>
              <a:t>D</a:t>
            </a:r>
            <a:r>
              <a:rPr lang="en-AU" sz="5900" dirty="0"/>
              <a:t> +V</a:t>
            </a:r>
            <a:r>
              <a:rPr lang="en-AU" sz="5900" baseline="-25000" dirty="0"/>
              <a:t>I</a:t>
            </a:r>
            <a:r>
              <a:rPr lang="en-AU" sz="5900" dirty="0"/>
              <a:t> + V</a:t>
            </a:r>
            <a:r>
              <a:rPr lang="en-AU" sz="5900" baseline="-25000" dirty="0"/>
              <a:t>E</a:t>
            </a:r>
            <a:r>
              <a:rPr lang="en-AU" sz="5900" dirty="0"/>
              <a:t> )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r>
              <a:rPr lang="en-AU" sz="5900" dirty="0"/>
              <a:t>= </a:t>
            </a:r>
            <a:r>
              <a:rPr lang="en-AU" sz="5900" b="1" dirty="0">
                <a:solidFill>
                  <a:srgbClr val="C00000"/>
                </a:solidFill>
              </a:rPr>
              <a:t>0.320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dirty="0"/>
              <a:t> </a:t>
            </a:r>
            <a:r>
              <a:rPr lang="en-AU" sz="4000" dirty="0"/>
              <a:t>           Where: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A</a:t>
            </a:r>
            <a:r>
              <a:rPr lang="en-AU" sz="4000" dirty="0"/>
              <a:t> = Additive genetic variance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D</a:t>
            </a:r>
            <a:r>
              <a:rPr lang="en-AU" sz="4000" dirty="0"/>
              <a:t> = Dominance variance (interactions between alleles at the same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I</a:t>
            </a:r>
            <a:r>
              <a:rPr lang="en-AU" sz="4000" dirty="0"/>
              <a:t> = Interaction variance (or epistasis - interactions between alleles at different loci)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4000" dirty="0"/>
              <a:t>	V</a:t>
            </a:r>
            <a:r>
              <a:rPr lang="en-AU" sz="4000" baseline="-25000" dirty="0"/>
              <a:t>CE</a:t>
            </a:r>
            <a:r>
              <a:rPr lang="en-AU" sz="4000" dirty="0"/>
              <a:t> = Common Environment variance (due to the similarity of developmental environments)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b="1" dirty="0">
                <a:solidFill>
                  <a:srgbClr val="00B050"/>
                </a:solidFill>
              </a:rPr>
              <a:t>   Narrow-sense heritability: h</a:t>
            </a:r>
            <a:r>
              <a:rPr lang="en-AU" sz="5900" b="1" baseline="30000" dirty="0">
                <a:solidFill>
                  <a:srgbClr val="00B050"/>
                </a:solidFill>
              </a:rPr>
              <a:t>2</a:t>
            </a:r>
            <a:r>
              <a:rPr lang="en-AU" sz="5900" b="1" dirty="0">
                <a:solidFill>
                  <a:srgbClr val="00B050"/>
                </a:solidFill>
              </a:rPr>
              <a:t> </a:t>
            </a:r>
            <a:r>
              <a:rPr lang="en-AU" sz="5900" dirty="0"/>
              <a:t>~ (V</a:t>
            </a:r>
            <a:r>
              <a:rPr lang="en-AU" sz="5900" baseline="-25000" dirty="0"/>
              <a:t>A</a:t>
            </a:r>
            <a:r>
              <a:rPr lang="en-AU" sz="5900" dirty="0"/>
              <a:t>) / </a:t>
            </a:r>
            <a:r>
              <a:rPr lang="en-AU" sz="5900" dirty="0" err="1"/>
              <a:t>V</a:t>
            </a:r>
            <a:r>
              <a:rPr lang="en-AU" sz="5900" baseline="-25000" dirty="0" err="1"/>
              <a:t>p</a:t>
            </a:r>
            <a:r>
              <a:rPr lang="en-AU" sz="5900" dirty="0"/>
              <a:t> = </a:t>
            </a:r>
            <a:r>
              <a:rPr lang="en-AU" sz="5900" b="1" dirty="0">
                <a:solidFill>
                  <a:srgbClr val="00B050"/>
                </a:solidFill>
              </a:rPr>
              <a:t>0.010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59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5900" dirty="0"/>
              <a:t>    			 </a:t>
            </a:r>
            <a:r>
              <a:rPr lang="en-AU" sz="10000" dirty="0"/>
              <a:t>R = </a:t>
            </a:r>
            <a:r>
              <a:rPr lang="en-AU" sz="10000" b="1" dirty="0">
                <a:solidFill>
                  <a:srgbClr val="00B050"/>
                </a:solidFill>
              </a:rPr>
              <a:t>h</a:t>
            </a:r>
            <a:r>
              <a:rPr lang="en-AU" sz="10000" b="1" baseline="30000" dirty="0">
                <a:solidFill>
                  <a:srgbClr val="00B050"/>
                </a:solidFill>
              </a:rPr>
              <a:t>2</a:t>
            </a:r>
            <a:r>
              <a:rPr lang="en-AU" sz="10000" dirty="0"/>
              <a:t>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5900" b="1" dirty="0">
              <a:solidFill>
                <a:srgbClr val="C00000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536829" y="4356340"/>
            <a:ext cx="681487" cy="828135"/>
          </a:xfrm>
          <a:prstGeom prst="downArrow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2182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Heritability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45" y="1281545"/>
            <a:ext cx="3796146" cy="52023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AU" b="1" dirty="0"/>
              <a:t>Broad Sense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V</a:t>
            </a:r>
            <a:r>
              <a:rPr lang="en-AU" baseline="-25000" dirty="0"/>
              <a:t>G</a:t>
            </a:r>
            <a:r>
              <a:rPr lang="en-AU" dirty="0"/>
              <a:t> + V</a:t>
            </a:r>
            <a:r>
              <a:rPr lang="en-AU" baseline="-25000" dirty="0"/>
              <a:t>E</a:t>
            </a:r>
          </a:p>
          <a:p>
            <a:pPr marL="0" indent="0">
              <a:buNone/>
            </a:pPr>
            <a:r>
              <a:rPr lang="en-AU" dirty="0"/>
              <a:t>H</a:t>
            </a:r>
            <a:r>
              <a:rPr lang="en-AU" baseline="30000" dirty="0"/>
              <a:t>2 </a:t>
            </a:r>
            <a:r>
              <a:rPr lang="en-AU" dirty="0"/>
              <a:t>= V</a:t>
            </a:r>
            <a:r>
              <a:rPr lang="en-AU" baseline="-25000" dirty="0"/>
              <a:t>G</a:t>
            </a:r>
            <a:r>
              <a:rPr lang="en-AU" dirty="0"/>
              <a:t>/V</a:t>
            </a:r>
            <a:r>
              <a:rPr lang="en-AU" baseline="-25000" dirty="0"/>
              <a:t>P</a:t>
            </a:r>
            <a:r>
              <a:rPr lang="en-AU" dirty="0"/>
              <a:t>   </a:t>
            </a:r>
          </a:p>
          <a:p>
            <a:pPr marL="0" indent="0">
              <a:buNone/>
            </a:pPr>
            <a:r>
              <a:rPr lang="en-AU" dirty="0"/>
              <a:t>ESTIMATED WITH SIBS    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Narrow Sense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V</a:t>
            </a:r>
            <a:r>
              <a:rPr lang="en-AU" baseline="-25000" dirty="0"/>
              <a:t>G</a:t>
            </a:r>
            <a:r>
              <a:rPr lang="en-AU" dirty="0"/>
              <a:t> + V</a:t>
            </a:r>
            <a:r>
              <a:rPr lang="en-AU" baseline="-25000" dirty="0"/>
              <a:t>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G</a:t>
            </a:r>
            <a:r>
              <a:rPr lang="en-AU" dirty="0"/>
              <a:t> = V</a:t>
            </a:r>
            <a:r>
              <a:rPr lang="en-AU" baseline="-25000" dirty="0"/>
              <a:t>A</a:t>
            </a:r>
            <a:r>
              <a:rPr lang="en-AU" dirty="0"/>
              <a:t> + V</a:t>
            </a:r>
            <a:r>
              <a:rPr lang="en-AU" baseline="-25000" dirty="0"/>
              <a:t>D</a:t>
            </a:r>
            <a:r>
              <a:rPr lang="en-AU" dirty="0"/>
              <a:t> + V</a:t>
            </a:r>
            <a:r>
              <a:rPr lang="en-AU" baseline="-25000" dirty="0"/>
              <a:t>I</a:t>
            </a:r>
          </a:p>
          <a:p>
            <a:pPr marL="0" indent="0">
              <a:buNone/>
            </a:pPr>
            <a:r>
              <a:rPr lang="en-AU" dirty="0"/>
              <a:t>h</a:t>
            </a:r>
            <a:r>
              <a:rPr lang="en-AU" baseline="30000" dirty="0"/>
              <a:t>2 </a:t>
            </a:r>
            <a:r>
              <a:rPr lang="en-AU" dirty="0"/>
              <a:t>= V</a:t>
            </a:r>
            <a:r>
              <a:rPr lang="en-AU" baseline="-25000" dirty="0"/>
              <a:t>A</a:t>
            </a:r>
            <a:r>
              <a:rPr lang="en-AU" dirty="0"/>
              <a:t>/V</a:t>
            </a:r>
            <a:r>
              <a:rPr lang="en-AU" baseline="-25000" dirty="0"/>
              <a:t>P</a:t>
            </a:r>
            <a:r>
              <a:rPr lang="en-AU" dirty="0"/>
              <a:t>   </a:t>
            </a:r>
          </a:p>
          <a:p>
            <a:pPr marL="0" indent="0">
              <a:buNone/>
            </a:pPr>
            <a:r>
              <a:rPr lang="en-AU" dirty="0"/>
              <a:t>ESTIMATED PARENT-OFFS</a:t>
            </a:r>
          </a:p>
          <a:p>
            <a:pPr marL="0" indent="0">
              <a:buNone/>
            </a:pPr>
            <a:r>
              <a:rPr lang="en-AU" dirty="0"/>
              <a:t>USED IN BREEDERS EQN</a:t>
            </a:r>
          </a:p>
          <a:p>
            <a:pPr marL="0" indent="0">
              <a:buNone/>
            </a:pPr>
            <a:r>
              <a:rPr lang="en-AU" dirty="0"/>
              <a:t>R = h</a:t>
            </a:r>
            <a:r>
              <a:rPr lang="en-AU" baseline="30000" dirty="0"/>
              <a:t>2</a:t>
            </a:r>
            <a:r>
              <a:rPr lang="en-AU" b="1" dirty="0">
                <a:solidFill>
                  <a:srgbClr val="C00000"/>
                </a:solidFill>
              </a:rPr>
              <a:t>S</a:t>
            </a:r>
            <a:r>
              <a:rPr lang="en-AU" dirty="0"/>
              <a:t>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45198" y="1350817"/>
            <a:ext cx="5298801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P</a:t>
            </a:r>
            <a:r>
              <a:rPr lang="en-AU" dirty="0"/>
              <a:t> = phenotypic variance</a:t>
            </a:r>
          </a:p>
          <a:p>
            <a:pPr marL="0" indent="0">
              <a:buFont typeface="Arial" pitchFamily="34" charset="0"/>
              <a:buNone/>
            </a:pPr>
            <a:r>
              <a:rPr lang="en-AU" dirty="0"/>
              <a:t>V</a:t>
            </a:r>
            <a:r>
              <a:rPr lang="en-AU" baseline="-25000" dirty="0"/>
              <a:t>E</a:t>
            </a:r>
            <a:r>
              <a:rPr lang="en-AU" dirty="0"/>
              <a:t> = environmental variance</a:t>
            </a:r>
          </a:p>
          <a:p>
            <a:pPr marL="0" indent="0">
              <a:buNone/>
            </a:pPr>
            <a:r>
              <a:rPr lang="en-AU" dirty="0"/>
              <a:t>V</a:t>
            </a:r>
            <a:r>
              <a:rPr lang="en-AU" baseline="-25000" dirty="0"/>
              <a:t>G</a:t>
            </a:r>
            <a:r>
              <a:rPr lang="en-AU" dirty="0"/>
              <a:t> = genotypic variance</a:t>
            </a:r>
          </a:p>
          <a:p>
            <a:pPr marL="0" indent="0">
              <a:buFont typeface="Arial" pitchFamily="34" charset="0"/>
              <a:buNone/>
            </a:pPr>
            <a:r>
              <a:rPr lang="en-AU" dirty="0"/>
              <a:t>    </a:t>
            </a:r>
            <a:r>
              <a:rPr lang="en-AU" sz="2800" dirty="0"/>
              <a:t>V</a:t>
            </a:r>
            <a:r>
              <a:rPr lang="en-AU" sz="2800" baseline="-25000" dirty="0"/>
              <a:t>A</a:t>
            </a:r>
            <a:r>
              <a:rPr lang="en-AU" sz="2800" dirty="0"/>
              <a:t> = additive genetic variance</a:t>
            </a:r>
          </a:p>
          <a:p>
            <a:pPr marL="0" indent="0">
              <a:buFont typeface="Arial" pitchFamily="34" charset="0"/>
              <a:buNone/>
            </a:pPr>
            <a:r>
              <a:rPr lang="en-AU" sz="2800" dirty="0"/>
              <a:t>     V</a:t>
            </a:r>
            <a:r>
              <a:rPr lang="en-AU" sz="2800" baseline="-25000" dirty="0"/>
              <a:t>I</a:t>
            </a:r>
            <a:r>
              <a:rPr lang="en-AU" sz="2800" dirty="0"/>
              <a:t> = </a:t>
            </a:r>
            <a:r>
              <a:rPr lang="en-AU" sz="2800" dirty="0" err="1"/>
              <a:t>epistatic</a:t>
            </a:r>
            <a:r>
              <a:rPr lang="en-AU" sz="2800" dirty="0"/>
              <a:t> genetic variance</a:t>
            </a:r>
          </a:p>
          <a:p>
            <a:pPr marL="0" indent="0">
              <a:buFont typeface="Arial" pitchFamily="34" charset="0"/>
              <a:buNone/>
            </a:pPr>
            <a:r>
              <a:rPr lang="en-AU" sz="2800" dirty="0"/>
              <a:t>     V</a:t>
            </a:r>
            <a:r>
              <a:rPr lang="en-AU" sz="2800" baseline="-25000" dirty="0"/>
              <a:t>D</a:t>
            </a:r>
            <a:r>
              <a:rPr lang="en-AU" sz="2800" dirty="0"/>
              <a:t> = dominance genetic variance</a:t>
            </a:r>
          </a:p>
          <a:p>
            <a:pPr marL="0" indent="0">
              <a:buFont typeface="Arial" pitchFamily="34" charset="0"/>
              <a:buNone/>
            </a:pPr>
            <a:endParaRPr lang="en-AU" dirty="0"/>
          </a:p>
          <a:p>
            <a:pPr marL="0" indent="0">
              <a:buFont typeface="Arial" pitchFamily="34" charset="0"/>
              <a:buNone/>
            </a:pPr>
            <a:r>
              <a:rPr lang="en-AU" dirty="0"/>
              <a:t>   H</a:t>
            </a:r>
            <a:r>
              <a:rPr lang="en-AU" baseline="30000" dirty="0"/>
              <a:t>2 </a:t>
            </a:r>
            <a:r>
              <a:rPr lang="en-AU" dirty="0"/>
              <a:t>= broad heritability     </a:t>
            </a:r>
          </a:p>
          <a:p>
            <a:pPr marL="0" indent="0">
              <a:buFont typeface="Arial" pitchFamily="34" charset="0"/>
              <a:buNone/>
            </a:pPr>
            <a:r>
              <a:rPr lang="en-AU" dirty="0"/>
              <a:t>   h</a:t>
            </a:r>
            <a:r>
              <a:rPr lang="en-AU" baseline="30000" dirty="0"/>
              <a:t>2 </a:t>
            </a:r>
            <a:r>
              <a:rPr lang="en-AU" dirty="0"/>
              <a:t>= narrow heritability</a:t>
            </a:r>
          </a:p>
          <a:p>
            <a:pPr marL="0" indent="0">
              <a:buFont typeface="Arial" pitchFamily="34" charset="0"/>
              <a:buNone/>
            </a:pPr>
            <a:endParaRPr lang="en-AU" dirty="0"/>
          </a:p>
          <a:p>
            <a:pPr marL="0" indent="0">
              <a:buFont typeface="Arial" pitchFamily="34" charset="0"/>
              <a:buNone/>
            </a:pPr>
            <a:endParaRPr lang="en-AU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85828C0C-C5DB-4E98-A716-70AD8AE0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</p:spTree>
    <p:extLst>
      <p:ext uri="{BB962C8B-B14F-4D97-AF65-F5344CB8AC3E}">
        <p14:creationId xmlns:p14="http://schemas.microsoft.com/office/powerpoint/2010/main" val="1107271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1C4755B-CA8B-4CB2-957F-17D9116AB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2541920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(b) Work this out using </a:t>
            </a:r>
            <a:r>
              <a:rPr lang="en-AU" sz="1800" b="1" dirty="0">
                <a:solidFill>
                  <a:srgbClr val="FF0000"/>
                </a:solidFill>
              </a:rPr>
              <a:t>p = 0.5938 </a:t>
            </a:r>
            <a:r>
              <a:rPr lang="en-AU" sz="1800" b="1" dirty="0">
                <a:solidFill>
                  <a:srgbClr val="00B050"/>
                </a:solidFill>
              </a:rPr>
              <a:t>q = 0.2656 </a:t>
            </a:r>
            <a:r>
              <a:rPr lang="en-AU" sz="1800" b="1" dirty="0">
                <a:solidFill>
                  <a:srgbClr val="00B0F0"/>
                </a:solidFill>
              </a:rPr>
              <a:t>r = 0.1406 </a:t>
            </a:r>
            <a:r>
              <a:rPr lang="en-AU" sz="1800" dirty="0"/>
              <a:t>and </a:t>
            </a:r>
            <a:r>
              <a:rPr lang="en-AU" sz="1800" b="1" dirty="0"/>
              <a:t>N = 320</a:t>
            </a:r>
            <a:r>
              <a:rPr lang="en-AU" sz="1800" dirty="0"/>
              <a:t>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079ABED-3136-43A6-83EB-7462462F8B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6939915"/>
              </p:ext>
            </p:extLst>
          </p:nvPr>
        </p:nvGraphicFramePr>
        <p:xfrm>
          <a:off x="376846" y="3029209"/>
          <a:ext cx="8227602" cy="24067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Phenotype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</a:rPr>
                        <a:t>Genotype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HW-Expected relative  frequencies: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P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2pq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q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2qr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r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0.3525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0.3154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0.1670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0.0706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0.0747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0.0198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1.00</a:t>
                      </a: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468F39-9A95-4DF3-891F-6CE568C1310A}"/>
              </a:ext>
            </a:extLst>
          </p:cNvPr>
          <p:cNvSpPr txBox="1"/>
          <p:nvPr/>
        </p:nvSpPr>
        <p:spPr>
          <a:xfrm>
            <a:off x="467544" y="208994"/>
            <a:ext cx="8208912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endParaRPr lang="en-AU" sz="1400" b="1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41B99E32-3620-4E11-8C99-C667565BD4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792005"/>
              </p:ext>
            </p:extLst>
          </p:nvPr>
        </p:nvGraphicFramePr>
        <p:xfrm>
          <a:off x="695960" y="96084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2626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356350"/>
            <a:ext cx="8208912" cy="365125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AU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BIOL3110 Tutorial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1C4755B-CA8B-4CB2-957F-17D9116AB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430" y="2404290"/>
            <a:ext cx="8432354" cy="320121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dirty="0"/>
              <a:t>(b) Work this out using </a:t>
            </a:r>
            <a:r>
              <a:rPr lang="en-AU" sz="1800" b="1" dirty="0">
                <a:solidFill>
                  <a:srgbClr val="FF0000"/>
                </a:solidFill>
              </a:rPr>
              <a:t>p = 0.5938 </a:t>
            </a:r>
            <a:r>
              <a:rPr lang="en-AU" sz="1800" b="1" dirty="0">
                <a:solidFill>
                  <a:srgbClr val="00B050"/>
                </a:solidFill>
              </a:rPr>
              <a:t>q = 0.2656 </a:t>
            </a:r>
            <a:r>
              <a:rPr lang="en-AU" sz="1800" b="1" dirty="0">
                <a:solidFill>
                  <a:srgbClr val="00B0F0"/>
                </a:solidFill>
              </a:rPr>
              <a:t>r = 0.1406 </a:t>
            </a:r>
            <a:r>
              <a:rPr lang="en-AU" sz="1800" dirty="0"/>
              <a:t>and </a:t>
            </a:r>
            <a:r>
              <a:rPr lang="en-AU" sz="1800" b="1" dirty="0"/>
              <a:t>N = 320</a:t>
            </a:r>
            <a:r>
              <a:rPr lang="en-AU" sz="1800" dirty="0"/>
              <a:t>:</a:t>
            </a:r>
            <a:endParaRPr lang="en-AU" sz="1800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AU" sz="2000" dirty="0"/>
              <a:t>: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CDCEA01-86FD-4A73-A04B-0AA0DCC05A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878879"/>
              </p:ext>
            </p:extLst>
          </p:nvPr>
        </p:nvGraphicFramePr>
        <p:xfrm>
          <a:off x="408806" y="2821178"/>
          <a:ext cx="8227602" cy="32297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3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30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6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Phenotype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White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Grey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Ginger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Bay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>
                          <a:effectLst/>
                        </a:rPr>
                        <a:t>Brown</a:t>
                      </a:r>
                      <a:endParaRPr lang="en-AU" sz="2000" b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0" dirty="0">
                          <a:effectLst/>
                        </a:rPr>
                        <a:t>Silver</a:t>
                      </a:r>
                      <a:endParaRPr lang="en-AU" sz="2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SUM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4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</a:rPr>
                        <a:t>Genotype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A</a:t>
                      </a:r>
                      <a:r>
                        <a:rPr lang="en-AU" sz="1800" baseline="-25000" dirty="0"/>
                        <a:t>1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2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r>
                        <a:rPr lang="en-AU" sz="1800" baseline="0" dirty="0"/>
                        <a:t>A</a:t>
                      </a:r>
                      <a:r>
                        <a:rPr lang="en-AU" sz="1800" baseline="-25000" dirty="0"/>
                        <a:t>3</a:t>
                      </a:r>
                      <a:endParaRPr lang="en-A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HW-Expected relative  frequencies: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P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2pq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2pr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q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2qr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r</a:t>
                      </a:r>
                      <a:r>
                        <a:rPr lang="en-AU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0.3525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0.3154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0.1670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0.0706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0.0747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0.0198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2000" b="1" dirty="0">
                          <a:effectLst/>
                          <a:latin typeface="+mn-lt"/>
                          <a:ea typeface="Calibri"/>
                          <a:cs typeface="Times New Roman"/>
                        </a:rPr>
                        <a:t>1.00</a:t>
                      </a: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800" b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Expected</a:t>
                      </a:r>
                      <a:r>
                        <a:rPr lang="en-AU" sz="1800" b="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absolute frequencies:</a:t>
                      </a:r>
                      <a:endParaRPr lang="en-AU" sz="18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baseline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D76060B-7705-42A5-BBDF-1A301F96D870}"/>
              </a:ext>
            </a:extLst>
          </p:cNvPr>
          <p:cNvSpPr txBox="1"/>
          <p:nvPr/>
        </p:nvSpPr>
        <p:spPr>
          <a:xfrm>
            <a:off x="467544" y="137874"/>
            <a:ext cx="8208912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b="1" dirty="0"/>
              <a:t>1.1 Chi-square and deviation from Hardy-Weinberg:</a:t>
            </a:r>
            <a:r>
              <a:rPr lang="en-AU" sz="1300" dirty="0"/>
              <a:t> We are interested in studying coat colouration in unicorns, which is controlled by 3 different alleles segregating at a single locus. We rounded up 320 individuals and found the following breakdown of phenotypes/genotypes:</a:t>
            </a:r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endParaRPr lang="en-AU" sz="1300" b="1" dirty="0"/>
          </a:p>
          <a:p>
            <a:pPr marL="228600" indent="-228600">
              <a:buAutoNum type="alphaLcParenBoth"/>
            </a:pPr>
            <a:r>
              <a:rPr lang="en-AU" sz="1300" dirty="0"/>
              <a:t>What are the frequencies (</a:t>
            </a:r>
            <a:r>
              <a:rPr lang="en-AU" sz="1300" dirty="0" err="1"/>
              <a:t>p,q</a:t>
            </a:r>
            <a:r>
              <a:rPr lang="en-AU" sz="1300" dirty="0"/>
              <a:t> &amp; r) of the three alleles in this case?</a:t>
            </a:r>
          </a:p>
          <a:p>
            <a:pPr marL="228600" indent="-228600">
              <a:buAutoNum type="alphaLcParenBoth"/>
            </a:pPr>
            <a:r>
              <a:rPr lang="en-AU" sz="1300" dirty="0"/>
              <a:t>What are the Hardy-Weinberg (H-W) expected frequencies of individuals of each genotype?</a:t>
            </a:r>
          </a:p>
          <a:p>
            <a:endParaRPr lang="en-AU" sz="1400" b="1" dirty="0"/>
          </a:p>
        </p:txBody>
      </p:sp>
      <p:graphicFrame>
        <p:nvGraphicFramePr>
          <p:cNvPr id="13" name="Table 5">
            <a:extLst>
              <a:ext uri="{FF2B5EF4-FFF2-40B4-BE49-F238E27FC236}">
                <a16:creationId xmlns:a16="http://schemas.microsoft.com/office/drawing/2014/main" id="{B3EDA56D-57CA-42AA-A018-246AE7385C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50546"/>
              </p:ext>
            </p:extLst>
          </p:nvPr>
        </p:nvGraphicFramePr>
        <p:xfrm>
          <a:off x="695960" y="889720"/>
          <a:ext cx="7752080" cy="928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7440">
                  <a:extLst>
                    <a:ext uri="{9D8B030D-6E8A-4147-A177-3AD203B41FA5}">
                      <a16:colId xmlns:a16="http://schemas.microsoft.com/office/drawing/2014/main" val="38369033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61413640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497887773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3618944022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557865428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142647921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2502857151"/>
                    </a:ext>
                  </a:extLst>
                </a:gridCol>
              </a:tblGrid>
              <a:tr h="309640">
                <a:tc>
                  <a:txBody>
                    <a:bodyPr/>
                    <a:lstStyle/>
                    <a:p>
                      <a:r>
                        <a:rPr lang="en-AU" sz="1400" dirty="0"/>
                        <a:t>Phenotype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White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Ginger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Silver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080657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A</a:t>
                      </a:r>
                      <a:r>
                        <a:rPr lang="en-AU" sz="1400" baseline="-25000" dirty="0"/>
                        <a:t>1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2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r>
                        <a:rPr lang="en-AU" sz="1400" baseline="0" dirty="0"/>
                        <a:t>A</a:t>
                      </a:r>
                      <a:r>
                        <a:rPr lang="en-AU" sz="1400" baseline="-25000" dirty="0"/>
                        <a:t>3</a:t>
                      </a:r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32979"/>
                  </a:ext>
                </a:extLst>
              </a:tr>
              <a:tr h="309640">
                <a:tc>
                  <a:txBody>
                    <a:bodyPr/>
                    <a:lstStyle/>
                    <a:p>
                      <a:r>
                        <a:rPr lang="en-AU" sz="1400" b="1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381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9809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1F497D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1F497D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1F497D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1F497D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9626</TotalTime>
  <Words>7840</Words>
  <Application>Microsoft Macintosh PowerPoint</Application>
  <PresentationFormat>On-screen Show (4:3)</PresentationFormat>
  <Paragraphs>2219</Paragraphs>
  <Slides>76</Slides>
  <Notes>72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76</vt:i4>
      </vt:variant>
    </vt:vector>
  </HeadingPairs>
  <TitlesOfParts>
    <vt:vector size="86" baseType="lpstr">
      <vt:lpstr>Arial</vt:lpstr>
      <vt:lpstr>Calibri</vt:lpstr>
      <vt:lpstr>Helvetica</vt:lpstr>
      <vt:lpstr>Times New Roman</vt:lpstr>
      <vt:lpstr>Office Theme</vt:lpstr>
      <vt:lpstr>1_Office Theme</vt:lpstr>
      <vt:lpstr>2_Office Theme</vt:lpstr>
      <vt:lpstr>3_Office Theme</vt:lpstr>
      <vt:lpstr>4_Office Theme</vt:lpstr>
      <vt:lpstr>5_Office Theme</vt:lpstr>
      <vt:lpstr>Biol3110: Evolutionary and conservation genetics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 squared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 squared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Effective Number of Alleles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Heritability</vt:lpstr>
      <vt:lpstr>Types of Genetic Variance</vt:lpstr>
      <vt:lpstr>Genotypic Variance (VG)</vt:lpstr>
      <vt:lpstr>Need to Know Formulae</vt:lpstr>
      <vt:lpstr>Estimating heritability: </vt:lpstr>
      <vt:lpstr>H2 from full sib resemblance: </vt:lpstr>
      <vt:lpstr>Estimating heritability: </vt:lpstr>
      <vt:lpstr>PowerPoint Presentation</vt:lpstr>
      <vt:lpstr>PowerPoint Presentation</vt:lpstr>
      <vt:lpstr>PowerPoint Presentation</vt:lpstr>
      <vt:lpstr>Breeders Equation</vt:lpstr>
      <vt:lpstr>Breeders Equation</vt:lpstr>
      <vt:lpstr>Selection Differential (S)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h2 from parent-offspring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Heritability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Biol334: Conservation and Ecological genetics</dc:title>
  <dc:creator>scidjk</dc:creator>
  <cp:lastModifiedBy>Emma Petrolo (HDR)</cp:lastModifiedBy>
  <cp:revision>157</cp:revision>
  <dcterms:created xsi:type="dcterms:W3CDTF">2013-07-21T01:56:09Z</dcterms:created>
  <dcterms:modified xsi:type="dcterms:W3CDTF">2021-03-17T02:46:03Z</dcterms:modified>
</cp:coreProperties>
</file>

<file path=docProps/thumbnail.jpeg>
</file>